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353" r:id="rId3"/>
    <p:sldId id="354" r:id="rId4"/>
    <p:sldId id="394" r:id="rId5"/>
    <p:sldId id="387" r:id="rId6"/>
    <p:sldId id="420" r:id="rId7"/>
    <p:sldId id="419" r:id="rId8"/>
    <p:sldId id="389" r:id="rId9"/>
    <p:sldId id="422" r:id="rId10"/>
    <p:sldId id="423" r:id="rId11"/>
    <p:sldId id="428" r:id="rId12"/>
    <p:sldId id="427" r:id="rId13"/>
    <p:sldId id="429" r:id="rId14"/>
    <p:sldId id="424" r:id="rId15"/>
    <p:sldId id="430" r:id="rId16"/>
    <p:sldId id="425" r:id="rId17"/>
    <p:sldId id="426" r:id="rId18"/>
    <p:sldId id="267"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B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77" autoAdjust="0"/>
    <p:restoredTop sz="89900" autoAdjust="0"/>
  </p:normalViewPr>
  <p:slideViewPr>
    <p:cSldViewPr snapToGrid="0" snapToObjects="1" showGuides="1">
      <p:cViewPr varScale="1">
        <p:scale>
          <a:sx n="79" d="100"/>
          <a:sy n="79" d="100"/>
        </p:scale>
        <p:origin x="1617" y="48"/>
      </p:cViewPr>
      <p:guideLst>
        <p:guide orient="horz" pos="2174"/>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23B452-0551-4BF7-A46E-24936A47AE59}" type="datetimeFigureOut">
              <a:rPr lang="en-US" smtClean="0"/>
              <a:t>12/19/2024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F4042-519D-4663-A8E1-002F41C4F05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2F4042-519D-4663-A8E1-002F41C4F05B}" type="slidenum">
              <a:rPr lang="en-US" smtClean="0"/>
              <a:t>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9B4D1-152D-4107-9FC5-F495CF47AA1E}" type="datetime1">
              <a:rPr lang="en-US" smtClean="0"/>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905607"/>
            <a:ext cx="1971675" cy="5271356"/>
          </a:xfrm>
        </p:spPr>
        <p:txBody>
          <a:bodyPr vert="eaVert"/>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307733" y="905607"/>
            <a:ext cx="5800725" cy="527135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6EC27E-296D-48D5-ADCA-9CE7A0EF2A9B}" type="datetime1">
              <a:rPr lang="en-US" smtClean="0"/>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07732" y="395654"/>
            <a:ext cx="8449406" cy="580292"/>
          </a:xfrm>
        </p:spPr>
        <p:txBody>
          <a:bodyPr/>
          <a:lstStyle>
            <a:lvl1pPr>
              <a:defRPr>
                <a:solidFill>
                  <a:schemeClr val="tx1"/>
                </a:solidFill>
              </a:defRPr>
            </a:lvl1p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0146" y="0"/>
            <a:ext cx="7658100" cy="589085"/>
          </a:xfrm>
        </p:spPr>
        <p:txBody>
          <a:bodyPr>
            <a:noAutofit/>
          </a:bodyPr>
          <a:lstStyle>
            <a:lvl1pPr>
              <a:defRPr sz="3600"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290146" y="861646"/>
            <a:ext cx="8572500" cy="5460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63533" y="6559062"/>
            <a:ext cx="995729" cy="298938"/>
          </a:xfrm>
        </p:spPr>
        <p:txBody>
          <a:bodyPr/>
          <a:lstStyle>
            <a:lvl1pPr algn="ctr">
              <a:defRPr>
                <a:solidFill>
                  <a:schemeClr val="bg1"/>
                </a:solidFill>
              </a:defRPr>
            </a:lvl1pPr>
          </a:lstStyle>
          <a:p>
            <a:fld id="{6572CDFC-CB1E-42F8-90F4-C6810610BF43}" type="datetime1">
              <a:rPr lang="en-US" smtClean="0"/>
              <a:t>12/19/2024</a:t>
            </a:fld>
            <a:endParaRPr lang="en-US"/>
          </a:p>
        </p:txBody>
      </p:sp>
      <p:sp>
        <p:nvSpPr>
          <p:cNvPr id="5" name="Footer Placeholder 4"/>
          <p:cNvSpPr>
            <a:spLocks noGrp="1"/>
          </p:cNvSpPr>
          <p:nvPr>
            <p:ph type="ftr" sz="quarter" idx="11"/>
          </p:nvPr>
        </p:nvSpPr>
        <p:spPr>
          <a:xfrm>
            <a:off x="290147" y="6559062"/>
            <a:ext cx="6873386" cy="298938"/>
          </a:xfrm>
        </p:spPr>
        <p:txBody>
          <a:bodyPr/>
          <a:lstStyle>
            <a:lvl1pPr algn="l">
              <a:defRPr/>
            </a:lvl1pPr>
          </a:lstStyle>
          <a:p>
            <a:endParaRPr lang="en-US"/>
          </a:p>
        </p:txBody>
      </p:sp>
      <p:sp>
        <p:nvSpPr>
          <p:cNvPr id="6" name="Slide Number Placeholder 5"/>
          <p:cNvSpPr>
            <a:spLocks noGrp="1"/>
          </p:cNvSpPr>
          <p:nvPr>
            <p:ph type="sldNum" sz="quarter" idx="12"/>
          </p:nvPr>
        </p:nvSpPr>
        <p:spPr>
          <a:xfrm>
            <a:off x="8159262" y="6550271"/>
            <a:ext cx="703384" cy="298937"/>
          </a:xfrm>
        </p:spPr>
        <p:txBody>
          <a:bodyPr/>
          <a:lstStyle>
            <a:lvl1pPr algn="r">
              <a:defRPr/>
            </a:lvl1pPr>
          </a:lstStyle>
          <a:p>
            <a:fld id="{834A3715-FC91-284B-8702-1BAEDE956EB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8A1B5D-B1B0-47FC-A35F-82026DF0DCD0}" type="datetime1">
              <a:rPr lang="en-US" smtClean="0"/>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046285"/>
            <a:ext cx="3886200" cy="5130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46285"/>
            <a:ext cx="3886200" cy="5130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70BC3E-2DDB-448F-BEEF-01F819C123E6}" type="datetime1">
              <a:rPr lang="en-US" smtClean="0"/>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866777"/>
            <a:ext cx="7886700" cy="823912"/>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5391C9-5B68-4547-B8BA-70A3AC976D47}" type="datetime1">
              <a:rPr lang="en-US" smtClean="0"/>
              <a:t>12/19/2024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C210A1-8013-496C-B1BC-D7361C7F34BF}" type="datetime1">
              <a:rPr lang="en-US" smtClean="0"/>
              <a:t>12/19/2024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z="1400" b="1">
                <a:latin typeface="Times New Roman" panose="02020603050405020304" pitchFamily="18" charset="0"/>
                <a:cs typeface="Times New Roman" panose="02020603050405020304" pitchFamily="18" charset="0"/>
              </a:defRPr>
            </a:lvl1pPr>
          </a:lstStyle>
          <a:p>
            <a:fld id="{D3151319-0770-4AC2-8DC0-EE5C7253BF00}" type="datetime1">
              <a:rPr lang="en-US" smtClean="0"/>
              <a:t>12/19/2024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sz="1400" b="1">
                <a:latin typeface="Times New Roman" panose="02020603050405020304" pitchFamily="18" charset="0"/>
                <a:cs typeface="Times New Roman" panose="02020603050405020304" pitchFamily="18" charset="0"/>
              </a:defRPr>
            </a:lvl1pPr>
          </a:lstStyle>
          <a:p>
            <a:fld id="{834A3715-FC91-284B-8702-1BAEDE956EB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069974"/>
          </a:xfrm>
        </p:spPr>
        <p:txBody>
          <a:bodyPr anchor="b"/>
          <a:lstStyle>
            <a:lvl1pPr>
              <a:defRPr sz="320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5B0230-7625-43C3-9A1C-4F7CAFC5FB5E}" type="datetime1">
              <a:rPr lang="en-US" smtClean="0"/>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7732" y="16976"/>
            <a:ext cx="7526213" cy="5721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0" y="987426"/>
            <a:ext cx="4948877" cy="5307866"/>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07732" y="987425"/>
            <a:ext cx="3271287" cy="53078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80CF8C-3395-4C2A-AC56-E877AC26A5C6}" type="datetime1">
              <a:rPr lang="en-US" smtClean="0"/>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7732" y="1"/>
            <a:ext cx="7605346" cy="58029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07732" y="879230"/>
            <a:ext cx="8563706" cy="55127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051429" y="6567854"/>
            <a:ext cx="1301263" cy="290146"/>
          </a:xfrm>
          <a:prstGeom prst="rect">
            <a:avLst/>
          </a:prstGeom>
        </p:spPr>
        <p:txBody>
          <a:bodyPr vert="horz" lIns="91440" tIns="45720" rIns="91440" bIns="45720" rtlCol="0" anchor="ctr"/>
          <a:lstStyle>
            <a:lvl1pPr algn="ctr">
              <a:defRPr sz="1400" b="1">
                <a:solidFill>
                  <a:schemeClr val="bg1">
                    <a:lumMod val="95000"/>
                  </a:schemeClr>
                </a:solidFill>
                <a:latin typeface="Times New Roman" panose="02020603050405020304" pitchFamily="18" charset="0"/>
                <a:cs typeface="Times New Roman" panose="02020603050405020304" pitchFamily="18" charset="0"/>
              </a:defRPr>
            </a:lvl1pPr>
          </a:lstStyle>
          <a:p>
            <a:fld id="{C8C5B4E1-80C0-415E-88F8-422218ED8445}" type="datetime1">
              <a:rPr lang="en-US" smtClean="0"/>
              <a:t>12/19/2024</a:t>
            </a:fld>
            <a:endParaRPr lang="en-US"/>
          </a:p>
        </p:txBody>
      </p:sp>
      <p:sp>
        <p:nvSpPr>
          <p:cNvPr id="5" name="Footer Placeholder 4"/>
          <p:cNvSpPr>
            <a:spLocks noGrp="1"/>
          </p:cNvSpPr>
          <p:nvPr>
            <p:ph type="ftr" sz="quarter" idx="3"/>
          </p:nvPr>
        </p:nvSpPr>
        <p:spPr>
          <a:xfrm>
            <a:off x="307731" y="6567855"/>
            <a:ext cx="6743697" cy="290145"/>
          </a:xfrm>
          <a:prstGeom prst="rect">
            <a:avLst/>
          </a:prstGeom>
        </p:spPr>
        <p:txBody>
          <a:bodyPr vert="horz" lIns="91440" tIns="45720" rIns="91440" bIns="45720" rtlCol="0" anchor="ctr"/>
          <a:lstStyle>
            <a:lvl1pPr algn="l">
              <a:defRPr sz="120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8352692" y="6567854"/>
            <a:ext cx="518746" cy="259675"/>
          </a:xfrm>
          <a:prstGeom prst="rect">
            <a:avLst/>
          </a:prstGeom>
        </p:spPr>
        <p:txBody>
          <a:bodyPr vert="horz" lIns="91440" tIns="45720" rIns="91440" bIns="45720" rtlCol="0" anchor="ctr"/>
          <a:lstStyle>
            <a:lvl1pPr algn="r">
              <a:defRPr sz="1400" b="1">
                <a:solidFill>
                  <a:schemeClr val="bg1"/>
                </a:solidFill>
                <a:latin typeface="Times New Roman" panose="02020603050405020304" pitchFamily="18" charset="0"/>
                <a:cs typeface="Times New Roman" panose="02020603050405020304" pitchFamily="18" charset="0"/>
              </a:defRPr>
            </a:lvl1pPr>
          </a:lstStyle>
          <a:p>
            <a:fld id="{834A3715-FC91-284B-8702-1BAEDE956EB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defTabSz="914400" rtl="0" eaLnBrk="1" latinLnBrk="0" hangingPunct="1">
        <a:lnSpc>
          <a:spcPct val="90000"/>
        </a:lnSpc>
        <a:spcBef>
          <a:spcPct val="0"/>
        </a:spcBef>
        <a:buNone/>
        <a:defRPr sz="3600" b="1" i="0" kern="1200">
          <a:solidFill>
            <a:schemeClr val="bg1">
              <a:lumMod val="9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674"/>
            <a:ext cx="9157648" cy="1015663"/>
          </a:xfrm>
          <a:prstGeom prst="rect">
            <a:avLst/>
          </a:prstGeom>
          <a:solidFill>
            <a:schemeClr val="bg1"/>
          </a:solidFill>
        </p:spPr>
        <p:txBody>
          <a:bodyPr wrap="square">
            <a:spAutoFit/>
          </a:bodyPr>
          <a:lstStyle/>
          <a:p>
            <a:pPr algn="ctr"/>
            <a:r>
              <a:rPr lang="de-DE" sz="2300" b="1" dirty="0">
                <a:latin typeface="Times New Roman" panose="02020603050405020304" pitchFamily="18" charset="0"/>
                <a:cs typeface="Times New Roman" panose="02020603050405020304" pitchFamily="18" charset="0"/>
              </a:rPr>
              <a:t>BỘ GIÁO DỤC VÀ ĐÀO TẠO</a:t>
            </a:r>
            <a:endParaRPr lang="vi-VN" sz="2300" b="1" dirty="0">
              <a:latin typeface="Times New Roman" panose="02020603050405020304" pitchFamily="18" charset="0"/>
              <a:cs typeface="Times New Roman" panose="02020603050405020304" pitchFamily="18" charset="0"/>
            </a:endParaRPr>
          </a:p>
          <a:p>
            <a:pPr algn="ctr"/>
            <a:r>
              <a:rPr lang="de-DE" sz="2300" b="1" dirty="0">
                <a:latin typeface="Times New Roman" panose="02020603050405020304" pitchFamily="18" charset="0"/>
                <a:cs typeface="Times New Roman" panose="02020603050405020304" pitchFamily="18" charset="0"/>
              </a:rPr>
              <a:t>TRƯỜNG ĐẠI HỌC SƯ PHẠM KỸ THUẬT HƯNG YÊN</a:t>
            </a:r>
          </a:p>
          <a:p>
            <a:pPr algn="ctr"/>
            <a:endParaRPr lang="vi-VN" sz="1400" dirty="0">
              <a:latin typeface="Times New Roman" panose="02020603050405020304" pitchFamily="18" charset="0"/>
              <a:cs typeface="Times New Roman" panose="02020603050405020304" pitchFamily="18" charset="0"/>
            </a:endParaRPr>
          </a:p>
        </p:txBody>
      </p:sp>
      <p:sp>
        <p:nvSpPr>
          <p:cNvPr id="3" name="Rectangle 2"/>
          <p:cNvSpPr/>
          <p:nvPr/>
        </p:nvSpPr>
        <p:spPr>
          <a:xfrm>
            <a:off x="13649" y="4075310"/>
            <a:ext cx="9143999" cy="966675"/>
          </a:xfrm>
          <a:prstGeom prst="rect">
            <a:avLst/>
          </a:prstGeom>
        </p:spPr>
        <p:txBody>
          <a:bodyPr wrap="square">
            <a:spAutoFit/>
          </a:bodyPr>
          <a:lstStyle/>
          <a:p>
            <a:pPr algn="ctr">
              <a:lnSpc>
                <a:spcPct val="130000"/>
              </a:lnSpc>
            </a:pPr>
            <a:r>
              <a:rPr lang="de-DE" sz="2300" b="1" dirty="0">
                <a:latin typeface="Times New Roman" panose="02020603050405020304" pitchFamily="18" charset="0"/>
                <a:cs typeface="Times New Roman" panose="02020603050405020304" pitchFamily="18" charset="0"/>
              </a:rPr>
              <a:t>HƯỚNG DẪN: </a:t>
            </a:r>
            <a:r>
              <a:rPr lang="en-US" sz="2300" b="1" dirty="0">
                <a:solidFill>
                  <a:srgbClr val="000000"/>
                </a:solidFill>
                <a:effectLst/>
                <a:latin typeface="Times New Roman" panose="02020603050405020304" pitchFamily="18" charset="0"/>
                <a:ea typeface="Calibri" panose="020F0502020204030204" pitchFamily="34" charset="0"/>
              </a:rPr>
              <a:t>NGUYỄN VĂN QUYẾT</a:t>
            </a:r>
            <a:endParaRPr lang="en-US" sz="2300" dirty="0">
              <a:effectLst/>
              <a:latin typeface="Times New Roman" panose="02020603050405020304" pitchFamily="18" charset="0"/>
              <a:ea typeface="Calibri" panose="020F0502020204030204" pitchFamily="34" charset="0"/>
            </a:endParaRPr>
          </a:p>
          <a:p>
            <a:pPr algn="ctr">
              <a:lnSpc>
                <a:spcPct val="130000"/>
              </a:lnSpc>
            </a:pPr>
            <a:endParaRPr lang="vi-VN" altLang="de-DE" sz="2300" b="1" dirty="0">
              <a:latin typeface="Times New Roman" panose="02020603050405020304" pitchFamily="18" charset="0"/>
              <a:cs typeface="Times New Roman" panose="02020603050405020304" pitchFamily="18" charset="0"/>
            </a:endParaRPr>
          </a:p>
        </p:txBody>
      </p:sp>
      <p:sp>
        <p:nvSpPr>
          <p:cNvPr id="4" name="Rectangle 3"/>
          <p:cNvSpPr/>
          <p:nvPr/>
        </p:nvSpPr>
        <p:spPr>
          <a:xfrm>
            <a:off x="0" y="2364806"/>
            <a:ext cx="9157648" cy="553998"/>
          </a:xfrm>
          <a:prstGeom prst="rect">
            <a:avLst/>
          </a:prstGeom>
        </p:spPr>
        <p:txBody>
          <a:bodyPr wrap="square">
            <a:spAutoFit/>
          </a:bodyPr>
          <a:lstStyle/>
          <a:p>
            <a:pPr algn="ctr"/>
            <a:r>
              <a:rPr lang="en-US" sz="3000" b="1" dirty="0">
                <a:latin typeface="Times New Roman" panose="02020603050405020304" pitchFamily="18" charset="0"/>
                <a:cs typeface="Times New Roman" panose="02020603050405020304" pitchFamily="18" charset="0"/>
              </a:rPr>
              <a:t>ĐỒ ÁN 2</a:t>
            </a:r>
            <a:endParaRPr lang="vi-VN" sz="3000" dirty="0">
              <a:latin typeface="Times New Roman" panose="02020603050405020304" pitchFamily="18" charset="0"/>
              <a:cs typeface="Times New Roman" panose="02020603050405020304" pitchFamily="18" charset="0"/>
            </a:endParaRPr>
          </a:p>
        </p:txBody>
      </p:sp>
      <p:sp>
        <p:nvSpPr>
          <p:cNvPr id="6" name="Rectangle 5"/>
          <p:cNvSpPr/>
          <p:nvPr/>
        </p:nvSpPr>
        <p:spPr>
          <a:xfrm>
            <a:off x="0" y="6413438"/>
            <a:ext cx="9144000" cy="446276"/>
          </a:xfrm>
          <a:prstGeom prst="rect">
            <a:avLst/>
          </a:prstGeom>
        </p:spPr>
        <p:txBody>
          <a:bodyPr wrap="square">
            <a:spAutoFit/>
          </a:bodyPr>
          <a:lstStyle/>
          <a:p>
            <a:pPr algn="ctr"/>
            <a:r>
              <a:rPr lang="de-DE" sz="2300" b="1" dirty="0">
                <a:latin typeface="Times New Roman" panose="02020603050405020304" pitchFamily="18" charset="0"/>
                <a:cs typeface="Times New Roman" panose="02020603050405020304" pitchFamily="18" charset="0"/>
              </a:rPr>
              <a:t>HƯNG YÊN - 2024</a:t>
            </a:r>
            <a:endParaRPr lang="vi-VN" sz="2300" dirty="0">
              <a:latin typeface="Times New Roman" panose="02020603050405020304" pitchFamily="18" charset="0"/>
              <a:cs typeface="Times New Roman" panose="02020603050405020304" pitchFamily="18" charset="0"/>
            </a:endParaRPr>
          </a:p>
        </p:txBody>
      </p:sp>
      <p:pic>
        <p:nvPicPr>
          <p:cNvPr id="8" name="Picture 7" descr="D:\_Data_2019_2020\logo_utehy.png"/>
          <p:cNvPicPr/>
          <p:nvPr/>
        </p:nvPicPr>
        <p:blipFill>
          <a:blip r:embed="rId2"/>
          <a:srcRect/>
          <a:stretch>
            <a:fillRect/>
          </a:stretch>
        </p:blipFill>
        <p:spPr bwMode="auto">
          <a:xfrm>
            <a:off x="3671888" y="823025"/>
            <a:ext cx="1576017" cy="1542663"/>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8EF3F308-2D5A-4332-91D3-7DA7AA1E869C}" type="datetime1">
              <a:rPr lang="en-US" sz="1400" smtClean="0">
                <a:solidFill>
                  <a:schemeClr val="bg1"/>
                </a:solidFill>
              </a:rPr>
              <a:t>12/19/2024</a:t>
            </a:fld>
            <a:endParaRPr lang="en-US" sz="1400" dirty="0">
              <a:solidFill>
                <a:schemeClr val="bg1"/>
              </a:solidFill>
            </a:endParaRPr>
          </a:p>
        </p:txBody>
      </p:sp>
      <p:sp>
        <p:nvSpPr>
          <p:cNvPr id="7" name="Slide Number Placeholder 6"/>
          <p:cNvSpPr>
            <a:spLocks noGrp="1"/>
          </p:cNvSpPr>
          <p:nvPr>
            <p:ph type="sldNum" sz="quarter" idx="12"/>
          </p:nvPr>
        </p:nvSpPr>
        <p:spPr>
          <a:xfrm>
            <a:off x="8352692" y="6582602"/>
            <a:ext cx="518746" cy="259675"/>
          </a:xfrm>
        </p:spPr>
        <p:txBody>
          <a:bodyPr/>
          <a:lstStyle/>
          <a:p>
            <a:fld id="{834A3715-FC91-284B-8702-1BAEDE956EBF}" type="slidenum">
              <a:rPr lang="en-US" sz="1400" smtClean="0"/>
              <a:t>1</a:t>
            </a:fld>
            <a:endParaRPr lang="en-US" sz="1400"/>
          </a:p>
        </p:txBody>
      </p:sp>
      <p:sp>
        <p:nvSpPr>
          <p:cNvPr id="10" name="TextBox 9"/>
          <p:cNvSpPr txBox="1"/>
          <p:nvPr/>
        </p:nvSpPr>
        <p:spPr>
          <a:xfrm>
            <a:off x="0" y="3186834"/>
            <a:ext cx="9157648" cy="579967"/>
          </a:xfrm>
          <a:prstGeom prst="rect">
            <a:avLst/>
          </a:prstGeom>
          <a:noFill/>
        </p:spPr>
        <p:txBody>
          <a:bodyPr wrap="square">
            <a:spAutoFit/>
          </a:bodyPr>
          <a:lstStyle/>
          <a:p>
            <a:pPr marL="0" marR="0" algn="ctr">
              <a:lnSpc>
                <a:spcPct val="150000"/>
              </a:lnSpc>
              <a:spcBef>
                <a:spcPts val="0"/>
              </a:spcBef>
              <a:spcAft>
                <a:spcPts val="0"/>
              </a:spcAft>
              <a:tabLst>
                <a:tab pos="2743200" algn="ctr"/>
                <a:tab pos="5486400" algn="r"/>
              </a:tabLst>
            </a:pPr>
            <a:r>
              <a:rPr lang="en-US" sz="2400" b="1" dirty="0">
                <a:solidFill>
                  <a:srgbClr val="FF0000"/>
                </a:solidFill>
                <a:effectLst/>
                <a:latin typeface="Times New Roman" panose="02020603050405020304" pitchFamily="18" charset="0"/>
                <a:ea typeface="Calibri" panose="020F0502020204030204" pitchFamily="34" charset="0"/>
              </a:rPr>
              <a:t>THIẾT KẾ WEBSITE SHOP THÚ CƯNG LÍU LO PET SHOP</a:t>
            </a:r>
            <a:endParaRPr lang="en-US" sz="2400" dirty="0">
              <a:solidFill>
                <a:srgbClr val="FF0000"/>
              </a:solidFill>
              <a:effectLst/>
              <a:latin typeface="Times New Roman" panose="02020603050405020304" pitchFamily="18" charset="0"/>
              <a:ea typeface="Calibri" panose="020F0502020204030204" pitchFamily="34" charset="0"/>
            </a:endParaRPr>
          </a:p>
        </p:txBody>
      </p:sp>
      <p:sp>
        <p:nvSpPr>
          <p:cNvPr id="11" name="Rectangle 10"/>
          <p:cNvSpPr/>
          <p:nvPr/>
        </p:nvSpPr>
        <p:spPr>
          <a:xfrm>
            <a:off x="124272" y="4988580"/>
            <a:ext cx="9143999" cy="966675"/>
          </a:xfrm>
          <a:prstGeom prst="rect">
            <a:avLst/>
          </a:prstGeom>
        </p:spPr>
        <p:txBody>
          <a:bodyPr wrap="square">
            <a:spAutoFit/>
          </a:bodyPr>
          <a:lstStyle/>
          <a:p>
            <a:pPr algn="ctr">
              <a:lnSpc>
                <a:spcPct val="130000"/>
              </a:lnSpc>
            </a:pPr>
            <a:r>
              <a:rPr lang="de-DE" sz="2300" b="1" dirty="0">
                <a:latin typeface="Times New Roman" panose="02020603050405020304" pitchFamily="18" charset="0"/>
                <a:cs typeface="Times New Roman" panose="02020603050405020304" pitchFamily="18" charset="0"/>
              </a:rPr>
              <a:t>TRÌNH BÀY: </a:t>
            </a:r>
            <a:r>
              <a:rPr lang="en-US" sz="2300" b="1" dirty="0">
                <a:solidFill>
                  <a:srgbClr val="000000"/>
                </a:solidFill>
                <a:effectLst/>
                <a:latin typeface="Times New Roman" panose="02020603050405020304" pitchFamily="18" charset="0"/>
                <a:ea typeface="Calibri" panose="020F0502020204030204" pitchFamily="34" charset="0"/>
              </a:rPr>
              <a:t>NGUYỄN PHƯƠNG LINH</a:t>
            </a:r>
            <a:endParaRPr lang="en-US" sz="2300" dirty="0">
              <a:effectLst/>
              <a:latin typeface="Times New Roman" panose="02020603050405020304" pitchFamily="18" charset="0"/>
              <a:ea typeface="Calibri" panose="020F0502020204030204" pitchFamily="34" charset="0"/>
            </a:endParaRPr>
          </a:p>
          <a:p>
            <a:pPr algn="ctr">
              <a:lnSpc>
                <a:spcPct val="130000"/>
              </a:lnSpc>
            </a:pPr>
            <a:endParaRPr lang="vi-VN" altLang="de-DE" sz="23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7948246" cy="589085"/>
          </a:xfrm>
        </p:spPr>
        <p:txBody>
          <a:bodyPr/>
          <a:lstStyle/>
          <a:p>
            <a:r>
              <a:rPr lang="en-US" sz="2800" dirty="0">
                <a:latin typeface="Arial" panose="020B0604020202020204" pitchFamily="34" charset="0"/>
                <a:cs typeface="Arial" panose="020B0604020202020204" pitchFamily="34" charset="0"/>
              </a:rPr>
              <a:t>4. THIẾT KẾ GIAO DIỆN (</a:t>
            </a:r>
            <a:r>
              <a:rPr lang="en-US" sz="2800" dirty="0" err="1">
                <a:latin typeface="Arial" panose="020B0604020202020204" pitchFamily="34" charset="0"/>
                <a:cs typeface="Arial" panose="020B0604020202020204" pitchFamily="34" charset="0"/>
              </a:rPr>
              <a:t>Tiếp</a:t>
            </a:r>
            <a:r>
              <a:rPr lang="en-US" sz="2800" dirty="0">
                <a:latin typeface="Arial" panose="020B0604020202020204" pitchFamily="34" charset="0"/>
                <a:cs typeface="Arial" panose="020B0604020202020204" pitchFamily="34" charset="0"/>
              </a:rPr>
              <a:t>)</a:t>
            </a:r>
          </a:p>
        </p:txBody>
      </p:sp>
      <p:sp>
        <p:nvSpPr>
          <p:cNvPr id="2" name="Date Placeholder 1"/>
          <p:cNvSpPr>
            <a:spLocks noGrp="1"/>
          </p:cNvSpPr>
          <p:nvPr>
            <p:ph type="dt" sz="half" idx="10"/>
          </p:nvPr>
        </p:nvSpPr>
        <p:spPr/>
        <p:txBody>
          <a:bodyPr/>
          <a:lstStyle/>
          <a:p>
            <a:fld id="{B6426AC4-B00E-4E62-8F8E-32705CCDC943}" type="datetime1">
              <a:rPr lang="en-US" smtClean="0"/>
              <a:t>12/19/2024</a:t>
            </a:fld>
            <a:endParaRPr lang="en-US"/>
          </a:p>
        </p:txBody>
      </p:sp>
      <p:sp>
        <p:nvSpPr>
          <p:cNvPr id="3" name="Slide Number Placeholder 2"/>
          <p:cNvSpPr>
            <a:spLocks noGrp="1"/>
          </p:cNvSpPr>
          <p:nvPr>
            <p:ph type="sldNum" sz="quarter" idx="12"/>
          </p:nvPr>
        </p:nvSpPr>
        <p:spPr/>
        <p:txBody>
          <a:bodyPr/>
          <a:lstStyle/>
          <a:p>
            <a:fld id="{834A3715-FC91-284B-8702-1BAEDE956EBF}" type="slidenum">
              <a:rPr lang="en-US" smtClean="0"/>
              <a:t>10</a:t>
            </a:fld>
            <a:endParaRPr lang="en-US"/>
          </a:p>
        </p:txBody>
      </p:sp>
      <p:sp>
        <p:nvSpPr>
          <p:cNvPr id="7" name="TextBox 6"/>
          <p:cNvSpPr txBox="1"/>
          <p:nvPr/>
        </p:nvSpPr>
        <p:spPr>
          <a:xfrm>
            <a:off x="2" y="589085"/>
            <a:ext cx="9143999" cy="622300"/>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300" b="1" dirty="0">
                <a:latin typeface="Times New Roman" panose="02020603050405020304" pitchFamily="18" charset="0"/>
                <a:cs typeface="Times New Roman" panose="02020603050405020304" pitchFamily="18" charset="0"/>
              </a:rPr>
              <a:t>Giao </a:t>
            </a:r>
            <a:r>
              <a:rPr lang="en-US" sz="2300" b="1" dirty="0" err="1">
                <a:latin typeface="Times New Roman" panose="02020603050405020304" pitchFamily="18" charset="0"/>
                <a:cs typeface="Times New Roman" panose="02020603050405020304" pitchFamily="18" charset="0"/>
              </a:rPr>
              <a:t>diện</a:t>
            </a:r>
            <a:r>
              <a:rPr lang="en-US" sz="2300" b="1" dirty="0">
                <a:latin typeface="Times New Roman" panose="02020603050405020304" pitchFamily="18" charset="0"/>
                <a:cs typeface="Times New Roman" panose="02020603050405020304" pitchFamily="18" charset="0"/>
              </a:rPr>
              <a:t> </a:t>
            </a:r>
            <a:r>
              <a:rPr lang="vi-VN" altLang="en-US" sz="2300" b="1" dirty="0">
                <a:latin typeface="Times New Roman" panose="02020603050405020304" pitchFamily="18" charset="0"/>
                <a:cs typeface="Times New Roman" panose="02020603050405020304" pitchFamily="18" charset="0"/>
              </a:rPr>
              <a:t>chi tiết sản phẩm</a:t>
            </a:r>
            <a:r>
              <a:rPr lang="en-US" sz="2300" b="1" dirty="0">
                <a:latin typeface="Times New Roman" panose="02020603050405020304" pitchFamily="18" charset="0"/>
                <a:cs typeface="Times New Roman" panose="02020603050405020304" pitchFamily="18" charset="0"/>
              </a:rPr>
              <a:t>:</a:t>
            </a:r>
          </a:p>
        </p:txBody>
      </p:sp>
      <p:pic>
        <p:nvPicPr>
          <p:cNvPr id="6146" name="Picture 1">
            <a:extLst>
              <a:ext uri="{FF2B5EF4-FFF2-40B4-BE49-F238E27FC236}">
                <a16:creationId xmlns:a16="http://schemas.microsoft.com/office/drawing/2014/main" id="{DA0FB529-1354-457B-A5C2-473288FFE7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642" y="1364615"/>
            <a:ext cx="8480317" cy="456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7948246" cy="589085"/>
          </a:xfrm>
        </p:spPr>
        <p:txBody>
          <a:bodyPr/>
          <a:lstStyle/>
          <a:p>
            <a:r>
              <a:rPr lang="en-US" sz="2800" dirty="0">
                <a:latin typeface="Arial" panose="020B0604020202020204" pitchFamily="34" charset="0"/>
                <a:cs typeface="Arial" panose="020B0604020202020204" pitchFamily="34" charset="0"/>
              </a:rPr>
              <a:t>4. THIẾT KẾ GIAO DIỆN (</a:t>
            </a:r>
            <a:r>
              <a:rPr lang="en-US" sz="2800" dirty="0" err="1">
                <a:latin typeface="Arial" panose="020B0604020202020204" pitchFamily="34" charset="0"/>
                <a:cs typeface="Arial" panose="020B0604020202020204" pitchFamily="34" charset="0"/>
              </a:rPr>
              <a:t>Tiếp</a:t>
            </a:r>
            <a:r>
              <a:rPr lang="en-US" sz="2800" dirty="0">
                <a:latin typeface="Arial" panose="020B0604020202020204" pitchFamily="34" charset="0"/>
                <a:cs typeface="Arial" panose="020B0604020202020204" pitchFamily="34" charset="0"/>
              </a:rPr>
              <a:t>)</a:t>
            </a:r>
          </a:p>
        </p:txBody>
      </p:sp>
      <p:sp>
        <p:nvSpPr>
          <p:cNvPr id="2" name="Date Placeholder 1"/>
          <p:cNvSpPr>
            <a:spLocks noGrp="1"/>
          </p:cNvSpPr>
          <p:nvPr>
            <p:ph type="dt" sz="half" idx="10"/>
          </p:nvPr>
        </p:nvSpPr>
        <p:spPr/>
        <p:txBody>
          <a:bodyPr/>
          <a:lstStyle/>
          <a:p>
            <a:fld id="{B6426AC4-B00E-4E62-8F8E-32705CCDC943}" type="datetime1">
              <a:rPr lang="en-US" smtClean="0"/>
              <a:t>12/19/2024</a:t>
            </a:fld>
            <a:endParaRPr lang="en-US"/>
          </a:p>
        </p:txBody>
      </p:sp>
      <p:sp>
        <p:nvSpPr>
          <p:cNvPr id="3" name="Slide Number Placeholder 2"/>
          <p:cNvSpPr>
            <a:spLocks noGrp="1"/>
          </p:cNvSpPr>
          <p:nvPr>
            <p:ph type="sldNum" sz="quarter" idx="12"/>
          </p:nvPr>
        </p:nvSpPr>
        <p:spPr/>
        <p:txBody>
          <a:bodyPr/>
          <a:lstStyle/>
          <a:p>
            <a:fld id="{834A3715-FC91-284B-8702-1BAEDE956EBF}" type="slidenum">
              <a:rPr lang="en-US" smtClean="0"/>
              <a:t>11</a:t>
            </a:fld>
            <a:endParaRPr lang="en-US"/>
          </a:p>
        </p:txBody>
      </p:sp>
      <p:sp>
        <p:nvSpPr>
          <p:cNvPr id="7" name="TextBox 6"/>
          <p:cNvSpPr txBox="1"/>
          <p:nvPr/>
        </p:nvSpPr>
        <p:spPr>
          <a:xfrm>
            <a:off x="2" y="589085"/>
            <a:ext cx="9143999" cy="559640"/>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300" b="1" dirty="0">
                <a:latin typeface="Times New Roman" panose="02020603050405020304" pitchFamily="18" charset="0"/>
                <a:cs typeface="Times New Roman" panose="02020603050405020304" pitchFamily="18" charset="0"/>
              </a:rPr>
              <a:t>Giao </a:t>
            </a:r>
            <a:r>
              <a:rPr lang="en-US" sz="2300" b="1" dirty="0" err="1">
                <a:latin typeface="Times New Roman" panose="02020603050405020304" pitchFamily="18" charset="0"/>
                <a:cs typeface="Times New Roman" panose="02020603050405020304" pitchFamily="18" charset="0"/>
              </a:rPr>
              <a:t>diện</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trang</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giỏ</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hàng</a:t>
            </a:r>
            <a:r>
              <a:rPr lang="vi-VN" altLang="en-US" sz="2300" b="1" dirty="0">
                <a:latin typeface="Times New Roman" panose="02020603050405020304" pitchFamily="18" charset="0"/>
                <a:cs typeface="Times New Roman" panose="02020603050405020304" pitchFamily="18" charset="0"/>
              </a:rPr>
              <a:t>:</a:t>
            </a:r>
          </a:p>
        </p:txBody>
      </p:sp>
      <p:pic>
        <p:nvPicPr>
          <p:cNvPr id="5" name="Picture 1">
            <a:extLst>
              <a:ext uri="{FF2B5EF4-FFF2-40B4-BE49-F238E27FC236}">
                <a16:creationId xmlns:a16="http://schemas.microsoft.com/office/drawing/2014/main" id="{03F91C5A-A82A-A2BA-3C41-FB9A46CA21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0" y="1737810"/>
            <a:ext cx="8217577" cy="309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7948246" cy="589085"/>
          </a:xfrm>
        </p:spPr>
        <p:txBody>
          <a:bodyPr/>
          <a:lstStyle/>
          <a:p>
            <a:r>
              <a:rPr lang="en-US" sz="2800" dirty="0">
                <a:latin typeface="Arial" panose="020B0604020202020204" pitchFamily="34" charset="0"/>
                <a:cs typeface="Arial" panose="020B0604020202020204" pitchFamily="34" charset="0"/>
              </a:rPr>
              <a:t>4. THIẾT KẾ GIAO DIỆN (</a:t>
            </a:r>
            <a:r>
              <a:rPr lang="en-US" sz="2800" dirty="0" err="1">
                <a:latin typeface="Arial" panose="020B0604020202020204" pitchFamily="34" charset="0"/>
                <a:cs typeface="Arial" panose="020B0604020202020204" pitchFamily="34" charset="0"/>
              </a:rPr>
              <a:t>Tiếp</a:t>
            </a:r>
            <a:r>
              <a:rPr lang="en-US" sz="2800" dirty="0">
                <a:latin typeface="Arial" panose="020B0604020202020204" pitchFamily="34" charset="0"/>
                <a:cs typeface="Arial" panose="020B0604020202020204" pitchFamily="34" charset="0"/>
              </a:rPr>
              <a:t>)</a:t>
            </a:r>
          </a:p>
        </p:txBody>
      </p:sp>
      <p:sp>
        <p:nvSpPr>
          <p:cNvPr id="2" name="Date Placeholder 1"/>
          <p:cNvSpPr>
            <a:spLocks noGrp="1"/>
          </p:cNvSpPr>
          <p:nvPr>
            <p:ph type="dt" sz="half" idx="10"/>
          </p:nvPr>
        </p:nvSpPr>
        <p:spPr/>
        <p:txBody>
          <a:bodyPr/>
          <a:lstStyle/>
          <a:p>
            <a:fld id="{B6426AC4-B00E-4E62-8F8E-32705CCDC943}" type="datetime1">
              <a:rPr lang="en-US" smtClean="0"/>
              <a:t>12/19/2024</a:t>
            </a:fld>
            <a:endParaRPr lang="en-US"/>
          </a:p>
        </p:txBody>
      </p:sp>
      <p:sp>
        <p:nvSpPr>
          <p:cNvPr id="3" name="Slide Number Placeholder 2"/>
          <p:cNvSpPr>
            <a:spLocks noGrp="1"/>
          </p:cNvSpPr>
          <p:nvPr>
            <p:ph type="sldNum" sz="quarter" idx="12"/>
          </p:nvPr>
        </p:nvSpPr>
        <p:spPr/>
        <p:txBody>
          <a:bodyPr/>
          <a:lstStyle/>
          <a:p>
            <a:fld id="{834A3715-FC91-284B-8702-1BAEDE956EBF}" type="slidenum">
              <a:rPr lang="en-US" smtClean="0"/>
              <a:t>12</a:t>
            </a:fld>
            <a:endParaRPr lang="en-US"/>
          </a:p>
        </p:txBody>
      </p:sp>
      <p:sp>
        <p:nvSpPr>
          <p:cNvPr id="7" name="TextBox 6"/>
          <p:cNvSpPr txBox="1"/>
          <p:nvPr/>
        </p:nvSpPr>
        <p:spPr>
          <a:xfrm>
            <a:off x="2" y="589085"/>
            <a:ext cx="9143999" cy="559640"/>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300" b="1" dirty="0">
                <a:latin typeface="Times New Roman" panose="02020603050405020304" pitchFamily="18" charset="0"/>
                <a:cs typeface="Times New Roman" panose="02020603050405020304" pitchFamily="18" charset="0"/>
              </a:rPr>
              <a:t>Giao </a:t>
            </a:r>
            <a:r>
              <a:rPr lang="en-US" sz="2300" b="1" dirty="0" err="1">
                <a:latin typeface="Times New Roman" panose="02020603050405020304" pitchFamily="18" charset="0"/>
                <a:cs typeface="Times New Roman" panose="02020603050405020304" pitchFamily="18" charset="0"/>
              </a:rPr>
              <a:t>diện</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trang</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đặt</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hàng</a:t>
            </a:r>
            <a:r>
              <a:rPr lang="en-US" sz="2300" b="1" dirty="0">
                <a:latin typeface="Times New Roman" panose="02020603050405020304" pitchFamily="18" charset="0"/>
                <a:cs typeface="Times New Roman" panose="02020603050405020304" pitchFamily="18" charset="0"/>
              </a:rPr>
              <a:t>:</a:t>
            </a:r>
          </a:p>
        </p:txBody>
      </p:sp>
      <p:pic>
        <p:nvPicPr>
          <p:cNvPr id="8194" name="Picture 1">
            <a:extLst>
              <a:ext uri="{FF2B5EF4-FFF2-40B4-BE49-F238E27FC236}">
                <a16:creationId xmlns:a16="http://schemas.microsoft.com/office/drawing/2014/main" id="{C5FC9E63-0258-93C5-A286-DB6B57A05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842" y="1252854"/>
            <a:ext cx="8282791" cy="445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7948246" cy="589085"/>
          </a:xfrm>
        </p:spPr>
        <p:txBody>
          <a:bodyPr/>
          <a:lstStyle/>
          <a:p>
            <a:r>
              <a:rPr lang="en-US" sz="2800" dirty="0">
                <a:latin typeface="Arial" panose="020B0604020202020204" pitchFamily="34" charset="0"/>
                <a:cs typeface="Arial" panose="020B0604020202020204" pitchFamily="34" charset="0"/>
              </a:rPr>
              <a:t>4. THIẾT KẾ GIAO DIỆN (</a:t>
            </a:r>
            <a:r>
              <a:rPr lang="en-US" sz="2800" dirty="0" err="1">
                <a:latin typeface="Arial" panose="020B0604020202020204" pitchFamily="34" charset="0"/>
                <a:cs typeface="Arial" panose="020B0604020202020204" pitchFamily="34" charset="0"/>
              </a:rPr>
              <a:t>Tiếp</a:t>
            </a:r>
            <a:r>
              <a:rPr lang="en-US" sz="2800" dirty="0">
                <a:latin typeface="Arial" panose="020B0604020202020204" pitchFamily="34" charset="0"/>
                <a:cs typeface="Arial" panose="020B0604020202020204" pitchFamily="34" charset="0"/>
              </a:rPr>
              <a:t>)</a:t>
            </a:r>
          </a:p>
        </p:txBody>
      </p:sp>
      <p:sp>
        <p:nvSpPr>
          <p:cNvPr id="2" name="Date Placeholder 1"/>
          <p:cNvSpPr>
            <a:spLocks noGrp="1"/>
          </p:cNvSpPr>
          <p:nvPr>
            <p:ph type="dt" sz="half" idx="10"/>
          </p:nvPr>
        </p:nvSpPr>
        <p:spPr/>
        <p:txBody>
          <a:bodyPr/>
          <a:lstStyle/>
          <a:p>
            <a:fld id="{B6426AC4-B00E-4E62-8F8E-32705CCDC943}" type="datetime1">
              <a:rPr lang="en-US" smtClean="0"/>
              <a:t>12/19/2024</a:t>
            </a:fld>
            <a:endParaRPr lang="en-US"/>
          </a:p>
        </p:txBody>
      </p:sp>
      <p:sp>
        <p:nvSpPr>
          <p:cNvPr id="3" name="Slide Number Placeholder 2"/>
          <p:cNvSpPr>
            <a:spLocks noGrp="1"/>
          </p:cNvSpPr>
          <p:nvPr>
            <p:ph type="sldNum" sz="quarter" idx="12"/>
          </p:nvPr>
        </p:nvSpPr>
        <p:spPr/>
        <p:txBody>
          <a:bodyPr/>
          <a:lstStyle/>
          <a:p>
            <a:fld id="{834A3715-FC91-284B-8702-1BAEDE956EBF}" type="slidenum">
              <a:rPr lang="en-US" smtClean="0"/>
              <a:t>13</a:t>
            </a:fld>
            <a:endParaRPr lang="en-US"/>
          </a:p>
        </p:txBody>
      </p:sp>
      <p:sp>
        <p:nvSpPr>
          <p:cNvPr id="7" name="TextBox 6"/>
          <p:cNvSpPr txBox="1"/>
          <p:nvPr/>
        </p:nvSpPr>
        <p:spPr>
          <a:xfrm>
            <a:off x="2" y="589085"/>
            <a:ext cx="9143999" cy="559640"/>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300" b="1" dirty="0">
                <a:latin typeface="Times New Roman" panose="02020603050405020304" pitchFamily="18" charset="0"/>
                <a:cs typeface="Times New Roman" panose="02020603050405020304" pitchFamily="18" charset="0"/>
              </a:rPr>
              <a:t>Giao </a:t>
            </a:r>
            <a:r>
              <a:rPr lang="en-US" sz="2300" b="1" dirty="0" err="1">
                <a:latin typeface="Times New Roman" panose="02020603050405020304" pitchFamily="18" charset="0"/>
                <a:cs typeface="Times New Roman" panose="02020603050405020304" pitchFamily="18" charset="0"/>
              </a:rPr>
              <a:t>diện</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trang</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giỏ</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hàng</a:t>
            </a:r>
            <a:r>
              <a:rPr lang="en-US" sz="2300" b="1" dirty="0">
                <a:latin typeface="Times New Roman" panose="02020603050405020304" pitchFamily="18" charset="0"/>
                <a:cs typeface="Times New Roman" panose="02020603050405020304" pitchFamily="18" charset="0"/>
              </a:rPr>
              <a:t>:</a:t>
            </a:r>
          </a:p>
        </p:txBody>
      </p:sp>
      <p:pic>
        <p:nvPicPr>
          <p:cNvPr id="7170" name="Picture 1">
            <a:extLst>
              <a:ext uri="{FF2B5EF4-FFF2-40B4-BE49-F238E27FC236}">
                <a16:creationId xmlns:a16="http://schemas.microsoft.com/office/drawing/2014/main" id="{D37ADBFF-A71C-FDB2-25F3-68702C185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0" y="1737810"/>
            <a:ext cx="8217577" cy="309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7948246" cy="589085"/>
          </a:xfrm>
        </p:spPr>
        <p:txBody>
          <a:bodyPr/>
          <a:lstStyle/>
          <a:p>
            <a:r>
              <a:rPr lang="en-US" sz="2800" dirty="0">
                <a:latin typeface="Arial" panose="020B0604020202020204" pitchFamily="34" charset="0"/>
                <a:cs typeface="Arial" panose="020B0604020202020204" pitchFamily="34" charset="0"/>
              </a:rPr>
              <a:t>4. THIẾT KẾ GIAO DIỆN (</a:t>
            </a:r>
            <a:r>
              <a:rPr lang="en-US" sz="2800" dirty="0" err="1">
                <a:latin typeface="Arial" panose="020B0604020202020204" pitchFamily="34" charset="0"/>
                <a:cs typeface="Arial" panose="020B0604020202020204" pitchFamily="34" charset="0"/>
              </a:rPr>
              <a:t>Tiếp</a:t>
            </a:r>
            <a:r>
              <a:rPr lang="en-US" sz="2800" dirty="0">
                <a:latin typeface="Arial" panose="020B0604020202020204" pitchFamily="34" charset="0"/>
                <a:cs typeface="Arial" panose="020B0604020202020204" pitchFamily="34" charset="0"/>
              </a:rPr>
              <a:t>)</a:t>
            </a:r>
          </a:p>
        </p:txBody>
      </p:sp>
      <p:sp>
        <p:nvSpPr>
          <p:cNvPr id="2" name="Date Placeholder 1"/>
          <p:cNvSpPr>
            <a:spLocks noGrp="1"/>
          </p:cNvSpPr>
          <p:nvPr>
            <p:ph type="dt" sz="half" idx="10"/>
          </p:nvPr>
        </p:nvSpPr>
        <p:spPr/>
        <p:txBody>
          <a:bodyPr/>
          <a:lstStyle/>
          <a:p>
            <a:fld id="{B6426AC4-B00E-4E62-8F8E-32705CCDC943}" type="datetime1">
              <a:rPr lang="en-US" smtClean="0"/>
              <a:t>12/19/2024</a:t>
            </a:fld>
            <a:endParaRPr lang="en-US"/>
          </a:p>
        </p:txBody>
      </p:sp>
      <p:sp>
        <p:nvSpPr>
          <p:cNvPr id="3" name="Slide Number Placeholder 2"/>
          <p:cNvSpPr>
            <a:spLocks noGrp="1"/>
          </p:cNvSpPr>
          <p:nvPr>
            <p:ph type="sldNum" sz="quarter" idx="12"/>
          </p:nvPr>
        </p:nvSpPr>
        <p:spPr/>
        <p:txBody>
          <a:bodyPr/>
          <a:lstStyle/>
          <a:p>
            <a:fld id="{834A3715-FC91-284B-8702-1BAEDE956EBF}" type="slidenum">
              <a:rPr lang="en-US" smtClean="0"/>
              <a:t>14</a:t>
            </a:fld>
            <a:endParaRPr lang="en-US"/>
          </a:p>
        </p:txBody>
      </p:sp>
      <p:sp>
        <p:nvSpPr>
          <p:cNvPr id="7" name="TextBox 6"/>
          <p:cNvSpPr txBox="1"/>
          <p:nvPr/>
        </p:nvSpPr>
        <p:spPr>
          <a:xfrm>
            <a:off x="0" y="597876"/>
            <a:ext cx="9143999" cy="559640"/>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300" b="1" dirty="0">
                <a:latin typeface="Times New Roman" panose="02020603050405020304" pitchFamily="18" charset="0"/>
                <a:cs typeface="Times New Roman" panose="02020603050405020304" pitchFamily="18" charset="0"/>
              </a:rPr>
              <a:t>Giao </a:t>
            </a:r>
            <a:r>
              <a:rPr lang="en-US" sz="2300" b="1" dirty="0" err="1">
                <a:latin typeface="Times New Roman" panose="02020603050405020304" pitchFamily="18" charset="0"/>
                <a:cs typeface="Times New Roman" panose="02020603050405020304" pitchFamily="18" charset="0"/>
              </a:rPr>
              <a:t>diện</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trang</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thông</a:t>
            </a:r>
            <a:r>
              <a:rPr lang="en-US" sz="2300" b="1" dirty="0">
                <a:latin typeface="Times New Roman" panose="02020603050405020304" pitchFamily="18" charset="0"/>
                <a:cs typeface="Times New Roman" panose="02020603050405020304" pitchFamily="18" charset="0"/>
              </a:rPr>
              <a:t> tin </a:t>
            </a:r>
            <a:r>
              <a:rPr lang="en-US" sz="2300" b="1" dirty="0" err="1">
                <a:latin typeface="Times New Roman" panose="02020603050405020304" pitchFamily="18" charset="0"/>
                <a:cs typeface="Times New Roman" panose="02020603050405020304" pitchFamily="18" charset="0"/>
              </a:rPr>
              <a:t>cá</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nhân</a:t>
            </a:r>
            <a:r>
              <a:rPr lang="en-US" sz="2300" b="1" dirty="0">
                <a:latin typeface="Times New Roman" panose="02020603050405020304" pitchFamily="18" charset="0"/>
                <a:cs typeface="Times New Roman" panose="02020603050405020304" pitchFamily="18" charset="0"/>
              </a:rPr>
              <a:t>:</a:t>
            </a:r>
          </a:p>
        </p:txBody>
      </p:sp>
      <p:pic>
        <p:nvPicPr>
          <p:cNvPr id="9218" name="Picture 1">
            <a:extLst>
              <a:ext uri="{FF2B5EF4-FFF2-40B4-BE49-F238E27FC236}">
                <a16:creationId xmlns:a16="http://schemas.microsoft.com/office/drawing/2014/main" id="{C8D25DD9-7CD6-C943-AD35-D1DFE729E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830" y="1345883"/>
            <a:ext cx="8235954" cy="4455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1F9B3-95EC-AC59-3938-DD93917C7C1E}"/>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4. THIẾT KẾ GIAO DIỆN (</a:t>
            </a:r>
            <a:r>
              <a:rPr lang="en-US" sz="3600" dirty="0" err="1">
                <a:latin typeface="Arial" panose="020B0604020202020204" pitchFamily="34" charset="0"/>
                <a:cs typeface="Arial" panose="020B0604020202020204" pitchFamily="34" charset="0"/>
              </a:rPr>
              <a:t>Tiếp</a:t>
            </a:r>
            <a:r>
              <a:rPr lang="en-US" sz="3600" dirty="0">
                <a:latin typeface="Arial" panose="020B0604020202020204" pitchFamily="34" charset="0"/>
                <a:cs typeface="Arial" panose="020B0604020202020204" pitchFamily="34" charset="0"/>
              </a:rPr>
              <a:t>)</a:t>
            </a:r>
            <a:endParaRPr lang="en-US" dirty="0"/>
          </a:p>
        </p:txBody>
      </p:sp>
      <p:sp>
        <p:nvSpPr>
          <p:cNvPr id="4" name="Date Placeholder 3">
            <a:extLst>
              <a:ext uri="{FF2B5EF4-FFF2-40B4-BE49-F238E27FC236}">
                <a16:creationId xmlns:a16="http://schemas.microsoft.com/office/drawing/2014/main" id="{727A891B-9893-CBB7-D034-80318A099B8A}"/>
              </a:ext>
            </a:extLst>
          </p:cNvPr>
          <p:cNvSpPr>
            <a:spLocks noGrp="1"/>
          </p:cNvSpPr>
          <p:nvPr>
            <p:ph type="dt" sz="half" idx="10"/>
          </p:nvPr>
        </p:nvSpPr>
        <p:spPr/>
        <p:txBody>
          <a:bodyPr/>
          <a:lstStyle/>
          <a:p>
            <a:fld id="{6572CDFC-CB1E-42F8-90F4-C6810610BF43}" type="datetime1">
              <a:rPr lang="en-US" smtClean="0"/>
              <a:t>12/19/2024</a:t>
            </a:fld>
            <a:endParaRPr lang="en-US"/>
          </a:p>
        </p:txBody>
      </p:sp>
      <p:sp>
        <p:nvSpPr>
          <p:cNvPr id="5" name="Slide Number Placeholder 4">
            <a:extLst>
              <a:ext uri="{FF2B5EF4-FFF2-40B4-BE49-F238E27FC236}">
                <a16:creationId xmlns:a16="http://schemas.microsoft.com/office/drawing/2014/main" id="{5F98C6E7-77E6-04EA-3D09-2632D74BDE49}"/>
              </a:ext>
            </a:extLst>
          </p:cNvPr>
          <p:cNvSpPr>
            <a:spLocks noGrp="1"/>
          </p:cNvSpPr>
          <p:nvPr>
            <p:ph type="sldNum" sz="quarter" idx="12"/>
          </p:nvPr>
        </p:nvSpPr>
        <p:spPr/>
        <p:txBody>
          <a:bodyPr/>
          <a:lstStyle/>
          <a:p>
            <a:fld id="{834A3715-FC91-284B-8702-1BAEDE956EBF}" type="slidenum">
              <a:rPr lang="en-US" smtClean="0"/>
              <a:t>15</a:t>
            </a:fld>
            <a:endParaRPr lang="en-US"/>
          </a:p>
        </p:txBody>
      </p:sp>
      <p:sp>
        <p:nvSpPr>
          <p:cNvPr id="6" name="TextBox 5">
            <a:extLst>
              <a:ext uri="{FF2B5EF4-FFF2-40B4-BE49-F238E27FC236}">
                <a16:creationId xmlns:a16="http://schemas.microsoft.com/office/drawing/2014/main" id="{F2B37166-376D-7E42-4D54-D97AED9A0E00}"/>
              </a:ext>
            </a:extLst>
          </p:cNvPr>
          <p:cNvSpPr txBox="1"/>
          <p:nvPr/>
        </p:nvSpPr>
        <p:spPr>
          <a:xfrm>
            <a:off x="0" y="597876"/>
            <a:ext cx="9143999" cy="559640"/>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300" b="1" dirty="0">
                <a:latin typeface="Times New Roman" panose="02020603050405020304" pitchFamily="18" charset="0"/>
                <a:cs typeface="Times New Roman" panose="02020603050405020304" pitchFamily="18" charset="0"/>
              </a:rPr>
              <a:t>Giao </a:t>
            </a:r>
            <a:r>
              <a:rPr lang="en-US" sz="2300" b="1" dirty="0" err="1">
                <a:latin typeface="Times New Roman" panose="02020603050405020304" pitchFamily="18" charset="0"/>
                <a:cs typeface="Times New Roman" panose="02020603050405020304" pitchFamily="18" charset="0"/>
              </a:rPr>
              <a:t>diện</a:t>
            </a:r>
            <a:r>
              <a:rPr lang="en-US" sz="2300" b="1" dirty="0">
                <a:latin typeface="Times New Roman" panose="02020603050405020304" pitchFamily="18" charset="0"/>
                <a:cs typeface="Times New Roman" panose="02020603050405020304" pitchFamily="18" charset="0"/>
              </a:rPr>
              <a:t> chi </a:t>
            </a:r>
            <a:r>
              <a:rPr lang="en-US" sz="2300" b="1" dirty="0" err="1">
                <a:latin typeface="Times New Roman" panose="02020603050405020304" pitchFamily="18" charset="0"/>
                <a:cs typeface="Times New Roman" panose="02020603050405020304" pitchFamily="18" charset="0"/>
              </a:rPr>
              <a:t>tiết</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đơn</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hàng</a:t>
            </a:r>
            <a:r>
              <a:rPr lang="en-US" sz="2300" b="1" dirty="0">
                <a:latin typeface="Times New Roman" panose="02020603050405020304" pitchFamily="18" charset="0"/>
                <a:cs typeface="Times New Roman" panose="02020603050405020304" pitchFamily="18" charset="0"/>
              </a:rPr>
              <a:t>:</a:t>
            </a:r>
          </a:p>
        </p:txBody>
      </p:sp>
      <p:pic>
        <p:nvPicPr>
          <p:cNvPr id="10242" name="Picture 1">
            <a:extLst>
              <a:ext uri="{FF2B5EF4-FFF2-40B4-BE49-F238E27FC236}">
                <a16:creationId xmlns:a16="http://schemas.microsoft.com/office/drawing/2014/main" id="{748F85F2-EBEE-1676-DF9B-4244D7512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50" y="1254442"/>
            <a:ext cx="8316705" cy="4089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5519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7948246" cy="589085"/>
          </a:xfrm>
        </p:spPr>
        <p:txBody>
          <a:bodyPr/>
          <a:lstStyle/>
          <a:p>
            <a:r>
              <a:rPr lang="en-US" sz="2800" dirty="0">
                <a:latin typeface="Arial" panose="020B0604020202020204" pitchFamily="34" charset="0"/>
                <a:cs typeface="Arial" panose="020B0604020202020204" pitchFamily="34" charset="0"/>
              </a:rPr>
              <a:t>5. DEMO CHƯƠNG TRÌNH</a:t>
            </a:r>
          </a:p>
        </p:txBody>
      </p:sp>
      <p:sp>
        <p:nvSpPr>
          <p:cNvPr id="2" name="Date Placeholder 1"/>
          <p:cNvSpPr>
            <a:spLocks noGrp="1"/>
          </p:cNvSpPr>
          <p:nvPr>
            <p:ph type="dt" sz="half" idx="10"/>
          </p:nvPr>
        </p:nvSpPr>
        <p:spPr/>
        <p:txBody>
          <a:bodyPr/>
          <a:lstStyle/>
          <a:p>
            <a:fld id="{B6426AC4-B00E-4E62-8F8E-32705CCDC943}" type="datetime1">
              <a:rPr lang="en-US" smtClean="0"/>
              <a:t>12/19/2024</a:t>
            </a:fld>
            <a:endParaRPr lang="en-US"/>
          </a:p>
        </p:txBody>
      </p:sp>
      <p:sp>
        <p:nvSpPr>
          <p:cNvPr id="3" name="Slide Number Placeholder 2"/>
          <p:cNvSpPr>
            <a:spLocks noGrp="1"/>
          </p:cNvSpPr>
          <p:nvPr>
            <p:ph type="sldNum" sz="quarter" idx="12"/>
          </p:nvPr>
        </p:nvSpPr>
        <p:spPr/>
        <p:txBody>
          <a:bodyPr/>
          <a:lstStyle/>
          <a:p>
            <a:fld id="{834A3715-FC91-284B-8702-1BAEDE956EBF}" type="slidenum">
              <a:rPr lang="en-US" smtClean="0"/>
              <a:t>16</a:t>
            </a:fld>
            <a:endParaRPr lang="en-US"/>
          </a:p>
        </p:txBody>
      </p:sp>
      <p:sp>
        <p:nvSpPr>
          <p:cNvPr id="5" name="TextBox 4"/>
          <p:cNvSpPr txBox="1"/>
          <p:nvPr/>
        </p:nvSpPr>
        <p:spPr>
          <a:xfrm>
            <a:off x="1726163" y="2808514"/>
            <a:ext cx="5651419" cy="707886"/>
          </a:xfrm>
          <a:prstGeom prst="rect">
            <a:avLst/>
          </a:prstGeom>
          <a:noFill/>
        </p:spPr>
        <p:txBody>
          <a:bodyPr wrap="none" rtlCol="0">
            <a:spAutoFit/>
          </a:bodyPr>
          <a:lstStyle/>
          <a:p>
            <a:r>
              <a:rPr lang="en-US" sz="4000" dirty="0">
                <a:latin typeface="Times New Roman" panose="02020603050405020304" pitchFamily="18" charset="0"/>
                <a:cs typeface="Times New Roman" panose="02020603050405020304" pitchFamily="18" charset="0"/>
              </a:rPr>
              <a:t>CHẠY CHƯƠNG TRÌNH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7948246" cy="589085"/>
          </a:xfrm>
        </p:spPr>
        <p:txBody>
          <a:bodyPr/>
          <a:lstStyle/>
          <a:p>
            <a:r>
              <a:rPr lang="en-US" sz="2800" dirty="0">
                <a:latin typeface="Arial" panose="020B0604020202020204" pitchFamily="34" charset="0"/>
                <a:cs typeface="Arial" panose="020B0604020202020204" pitchFamily="34" charset="0"/>
              </a:rPr>
              <a:t>6. KẾT LUẬN</a:t>
            </a:r>
          </a:p>
        </p:txBody>
      </p:sp>
      <p:sp>
        <p:nvSpPr>
          <p:cNvPr id="2" name="Date Placeholder 1"/>
          <p:cNvSpPr>
            <a:spLocks noGrp="1"/>
          </p:cNvSpPr>
          <p:nvPr>
            <p:ph type="dt" sz="half" idx="10"/>
          </p:nvPr>
        </p:nvSpPr>
        <p:spPr/>
        <p:txBody>
          <a:bodyPr/>
          <a:lstStyle/>
          <a:p>
            <a:fld id="{B6426AC4-B00E-4E62-8F8E-32705CCDC943}" type="datetime1">
              <a:rPr lang="en-US" smtClean="0"/>
              <a:t>12/19/2024</a:t>
            </a:fld>
            <a:endParaRPr lang="en-US"/>
          </a:p>
        </p:txBody>
      </p:sp>
      <p:sp>
        <p:nvSpPr>
          <p:cNvPr id="3" name="Slide Number Placeholder 2"/>
          <p:cNvSpPr>
            <a:spLocks noGrp="1"/>
          </p:cNvSpPr>
          <p:nvPr>
            <p:ph type="sldNum" sz="quarter" idx="12"/>
          </p:nvPr>
        </p:nvSpPr>
        <p:spPr/>
        <p:txBody>
          <a:bodyPr/>
          <a:lstStyle/>
          <a:p>
            <a:fld id="{834A3715-FC91-284B-8702-1BAEDE956EBF}" type="slidenum">
              <a:rPr lang="en-US" smtClean="0"/>
              <a:t>17</a:t>
            </a:fld>
            <a:endParaRPr lang="en-US"/>
          </a:p>
        </p:txBody>
      </p:sp>
      <p:sp>
        <p:nvSpPr>
          <p:cNvPr id="12" name="Rectangle 11"/>
          <p:cNvSpPr/>
          <p:nvPr/>
        </p:nvSpPr>
        <p:spPr>
          <a:xfrm>
            <a:off x="0" y="4697014"/>
            <a:ext cx="9144000" cy="1391215"/>
          </a:xfrm>
          <a:prstGeom prst="rect">
            <a:avLst/>
          </a:prstGeom>
        </p:spPr>
        <p:txBody>
          <a:bodyPr wrap="square">
            <a:spAutoFit/>
          </a:bodyPr>
          <a:lstStyle/>
          <a:p>
            <a:pPr marL="342900" indent="-342900" eaLnBrk="0" fontAlgn="base" hangingPunct="0">
              <a:spcBef>
                <a:spcPct val="0"/>
              </a:spcBef>
              <a:spcAft>
                <a:spcPct val="0"/>
              </a:spcAft>
              <a:buFont typeface="Wingdings" panose="05000000000000000000" pitchFamily="2" charset="2"/>
              <a:buChar char="v"/>
            </a:pPr>
            <a:r>
              <a:rPr lang="en-US" sz="2300" b="1" dirty="0" err="1">
                <a:latin typeface="Times New Roman" panose="02020603050405020304" pitchFamily="18" charset="0"/>
                <a:cs typeface="Times New Roman" panose="02020603050405020304" pitchFamily="18" charset="0"/>
              </a:rPr>
              <a:t>Hướng</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phát</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triển</a:t>
            </a:r>
            <a:endParaRPr lang="en-US" altLang="en-US" sz="2300" dirty="0">
              <a:latin typeface="Times New Roman" panose="02020603050405020304" pitchFamily="18" charset="0"/>
              <a:cs typeface="Times New Roman" panose="02020603050405020304" pitchFamily="18" charset="0"/>
            </a:endParaRPr>
          </a:p>
          <a:p>
            <a:pPr marL="342900" lvl="0" indent="-342900" algn="just">
              <a:lnSpc>
                <a:spcPct val="150000"/>
              </a:lnSpc>
              <a:spcBef>
                <a:spcPts val="600"/>
              </a:spcBef>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Nâng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cao</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tính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năng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trải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nghiệm</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người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dùng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Cải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thiện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trải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nghiệm</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người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dùng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bổ</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sung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thêm</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các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tính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năng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mới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để</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thu</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hút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khách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hàng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tăng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doanh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số</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bán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hàng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13" name="Rectangle 12"/>
          <p:cNvSpPr/>
          <p:nvPr/>
        </p:nvSpPr>
        <p:spPr>
          <a:xfrm>
            <a:off x="0" y="2739755"/>
            <a:ext cx="9144000" cy="1852880"/>
          </a:xfrm>
          <a:prstGeom prst="rect">
            <a:avLst/>
          </a:prstGeom>
        </p:spPr>
        <p:txBody>
          <a:bodyPr wrap="square">
            <a:spAutoFit/>
          </a:bodyPr>
          <a:lstStyle/>
          <a:p>
            <a:pPr marL="342900" indent="-342900">
              <a:buFont typeface="Wingdings" panose="05000000000000000000" pitchFamily="2" charset="2"/>
              <a:buChar char="v"/>
            </a:pPr>
            <a:r>
              <a:rPr lang="vi-VN" sz="2300" b="1" dirty="0">
                <a:latin typeface="Times New Roman" panose="02020603050405020304" pitchFamily="18" charset="0"/>
                <a:cs typeface="Times New Roman" panose="02020603050405020304" pitchFamily="18" charset="0"/>
              </a:rPr>
              <a:t>Hạn chế:</a:t>
            </a:r>
            <a:endParaRPr lang="en-US" sz="2300" b="1" dirty="0">
              <a:latin typeface="Times New Roman" panose="02020603050405020304" pitchFamily="18" charset="0"/>
              <a:cs typeface="Times New Roman" panose="02020603050405020304" pitchFamily="18" charset="0"/>
            </a:endParaRPr>
          </a:p>
          <a:p>
            <a:pPr marL="342900" lvl="0" indent="-342900" algn="just">
              <a:lnSpc>
                <a:spcPct val="150000"/>
              </a:lnSpc>
              <a:spcBef>
                <a:spcPts val="600"/>
              </a:spcBef>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Cạnh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tranh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cao</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Lĩnh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vực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bán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giày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trực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tuyến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đang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có</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sự</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cạnh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tranh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cao</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từ</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nhiều</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đối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thủ</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khác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nhau</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do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đó</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đòi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hỏi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đồ</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án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phải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có</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các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chiến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lược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marketing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kinh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doanh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phù</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hợp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để</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thu</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hút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khách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hàng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15" name="Rectangle 14"/>
          <p:cNvSpPr/>
          <p:nvPr/>
        </p:nvSpPr>
        <p:spPr>
          <a:xfrm>
            <a:off x="0" y="628609"/>
            <a:ext cx="9144000" cy="2006768"/>
          </a:xfrm>
          <a:prstGeom prst="rect">
            <a:avLst/>
          </a:prstGeom>
        </p:spPr>
        <p:txBody>
          <a:bodyPr wrap="square">
            <a:spAutoFit/>
          </a:bodyPr>
          <a:lstStyle/>
          <a:p>
            <a:pPr marL="342900" indent="-342900">
              <a:buFont typeface="Wingdings" panose="05000000000000000000" pitchFamily="2" charset="2"/>
              <a:buChar char="v"/>
            </a:pPr>
            <a:r>
              <a:rPr lang="vi-VN" sz="2300" b="1" dirty="0">
                <a:latin typeface="Times New Roman" panose="02020603050405020304" pitchFamily="18" charset="0"/>
                <a:cs typeface="Times New Roman" panose="02020603050405020304" pitchFamily="18" charset="0"/>
              </a:rPr>
              <a:t>Kết quả đạt được:</a:t>
            </a:r>
          </a:p>
          <a:p>
            <a:pPr marL="342900" lvl="0" indent="-342900" algn="l">
              <a:lnSpc>
                <a:spcPct val="150000"/>
              </a:lnSpc>
              <a:spcBef>
                <a:spcPts val="600"/>
              </a:spcBef>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Thiết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kế</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giao</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diện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trực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quan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thu</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hút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khách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hàng</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l">
              <a:lnSpc>
                <a:spcPct val="150000"/>
              </a:lnSpc>
              <a:spcBef>
                <a:spcPts val="600"/>
              </a:spcBef>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Thiết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kế</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logo, banner,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hình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ảnh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sản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phẩm</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đẹp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mắt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chất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lượng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cao</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l">
              <a:lnSpc>
                <a:spcPct val="150000"/>
              </a:lnSpc>
              <a:spcBef>
                <a:spcPts val="600"/>
              </a:spcBef>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Đảm</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bảo</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tính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thẩm</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mỹ</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của</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website,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dễ</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nhìn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dễ</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sử</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dụng</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2419"/>
            <a:ext cx="9157648" cy="984885"/>
          </a:xfrm>
          <a:prstGeom prst="rect">
            <a:avLst/>
          </a:prstGeom>
        </p:spPr>
        <p:txBody>
          <a:bodyPr wrap="square">
            <a:spAutoFit/>
          </a:bodyPr>
          <a:lstStyle/>
          <a:p>
            <a:pPr algn="ctr"/>
            <a:r>
              <a:rPr lang="en-US" sz="2900" b="1" dirty="0">
                <a:solidFill>
                  <a:srgbClr val="FF0000"/>
                </a:solidFill>
                <a:latin typeface="Times New Roman" panose="02020603050405020304" pitchFamily="18" charset="0"/>
                <a:cs typeface="Times New Roman" panose="02020603050405020304" pitchFamily="18" charset="0"/>
              </a:rPr>
              <a:t>EM XIN CHÂN THÀNH CẢM ƠN CÁC THẦY CÔ VÀ  CÁC BẠN ĐÃ CHÚ Ý LẮNG NGHE</a:t>
            </a:r>
            <a:endParaRPr lang="vi-VN" sz="29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7948246" cy="589085"/>
          </a:xfrm>
        </p:spPr>
        <p:txBody>
          <a:bodyPr/>
          <a:lstStyle/>
          <a:p>
            <a:r>
              <a:rPr lang="en-US" sz="3000" dirty="0">
                <a:latin typeface="Times New Roman" panose="02020603050405020304" pitchFamily="18" charset="0"/>
                <a:cs typeface="Times New Roman" panose="02020603050405020304" pitchFamily="18" charset="0"/>
              </a:rPr>
              <a:t>CÁC NỘI DUNG CHÍNH</a:t>
            </a:r>
          </a:p>
        </p:txBody>
      </p:sp>
      <p:sp>
        <p:nvSpPr>
          <p:cNvPr id="2" name="Date Placeholder 1"/>
          <p:cNvSpPr>
            <a:spLocks noGrp="1"/>
          </p:cNvSpPr>
          <p:nvPr>
            <p:ph type="dt" sz="half" idx="10"/>
          </p:nvPr>
        </p:nvSpPr>
        <p:spPr/>
        <p:txBody>
          <a:bodyPr/>
          <a:lstStyle/>
          <a:p>
            <a:fld id="{B6426AC4-B00E-4E62-8F8E-32705CCDC943}" type="datetime1">
              <a:rPr lang="en-US" smtClean="0"/>
              <a:t>12/19/2024</a:t>
            </a:fld>
            <a:endParaRPr lang="en-US"/>
          </a:p>
        </p:txBody>
      </p:sp>
      <p:sp>
        <p:nvSpPr>
          <p:cNvPr id="3" name="Slide Number Placeholder 2"/>
          <p:cNvSpPr>
            <a:spLocks noGrp="1"/>
          </p:cNvSpPr>
          <p:nvPr>
            <p:ph type="sldNum" sz="quarter" idx="12"/>
          </p:nvPr>
        </p:nvSpPr>
        <p:spPr/>
        <p:txBody>
          <a:bodyPr/>
          <a:lstStyle/>
          <a:p>
            <a:fld id="{834A3715-FC91-284B-8702-1BAEDE956EBF}" type="slidenum">
              <a:rPr lang="en-US" smtClean="0"/>
              <a:t>2</a:t>
            </a:fld>
            <a:endParaRPr lang="en-US"/>
          </a:p>
        </p:txBody>
      </p:sp>
      <p:sp>
        <p:nvSpPr>
          <p:cNvPr id="7" name="TextBox 6"/>
          <p:cNvSpPr txBox="1"/>
          <p:nvPr/>
        </p:nvSpPr>
        <p:spPr>
          <a:xfrm>
            <a:off x="5" y="1507022"/>
            <a:ext cx="9144000" cy="446276"/>
          </a:xfrm>
          <a:prstGeom prst="rect">
            <a:avLst/>
          </a:prstGeom>
          <a:noFill/>
        </p:spPr>
        <p:txBody>
          <a:bodyPr wrap="square" rtlCol="0">
            <a:spAutoFit/>
          </a:bodyPr>
          <a:lstStyle/>
          <a:p>
            <a:r>
              <a:rPr lang="en-US" sz="2300" dirty="0">
                <a:latin typeface="Times New Roman" panose="02020603050405020304" pitchFamily="18" charset="0"/>
                <a:cs typeface="Times New Roman" panose="02020603050405020304" pitchFamily="18" charset="0"/>
              </a:rPr>
              <a:t>	</a:t>
            </a:r>
            <a:r>
              <a:rPr lang="en-US" sz="2300" b="1" dirty="0">
                <a:latin typeface="Times New Roman" panose="02020603050405020304" pitchFamily="18" charset="0"/>
                <a:cs typeface="Times New Roman" panose="02020603050405020304" pitchFamily="18" charset="0"/>
              </a:rPr>
              <a:t>1. TỔNG QUAN ĐỀ TÀI</a:t>
            </a:r>
          </a:p>
        </p:txBody>
      </p:sp>
      <p:sp>
        <p:nvSpPr>
          <p:cNvPr id="8" name="TextBox 7"/>
          <p:cNvSpPr txBox="1"/>
          <p:nvPr/>
        </p:nvSpPr>
        <p:spPr>
          <a:xfrm>
            <a:off x="-1" y="2078982"/>
            <a:ext cx="9144000" cy="446276"/>
          </a:xfrm>
          <a:prstGeom prst="rect">
            <a:avLst/>
          </a:prstGeom>
          <a:noFill/>
        </p:spPr>
        <p:txBody>
          <a:bodyPr wrap="square" rtlCol="0">
            <a:spAutoFit/>
          </a:bodyPr>
          <a:lstStyle/>
          <a:p>
            <a:r>
              <a:rPr lang="en-US" sz="2300" dirty="0">
                <a:latin typeface="Times New Roman" panose="02020603050405020304" pitchFamily="18" charset="0"/>
                <a:cs typeface="Times New Roman" panose="02020603050405020304" pitchFamily="18" charset="0"/>
              </a:rPr>
              <a:t>	</a:t>
            </a:r>
            <a:r>
              <a:rPr lang="en-US" sz="2300" b="1" dirty="0">
                <a:latin typeface="Times New Roman" panose="02020603050405020304" pitchFamily="18" charset="0"/>
                <a:cs typeface="Times New Roman" panose="02020603050405020304" pitchFamily="18" charset="0"/>
              </a:rPr>
              <a:t>2. CƠ SỞ LÝ THUYẾT</a:t>
            </a:r>
          </a:p>
        </p:txBody>
      </p:sp>
      <p:sp>
        <p:nvSpPr>
          <p:cNvPr id="9" name="TextBox 8"/>
          <p:cNvSpPr txBox="1"/>
          <p:nvPr/>
        </p:nvSpPr>
        <p:spPr>
          <a:xfrm>
            <a:off x="-1" y="2732261"/>
            <a:ext cx="9144000" cy="446276"/>
          </a:xfrm>
          <a:prstGeom prst="rect">
            <a:avLst/>
          </a:prstGeom>
          <a:noFill/>
        </p:spPr>
        <p:txBody>
          <a:bodyPr wrap="square" rtlCol="0">
            <a:spAutoFit/>
          </a:bodyPr>
          <a:lstStyle/>
          <a:p>
            <a:r>
              <a:rPr lang="en-US" sz="2300" dirty="0">
                <a:latin typeface="Times New Roman" panose="02020603050405020304" pitchFamily="18" charset="0"/>
                <a:cs typeface="Times New Roman" panose="02020603050405020304" pitchFamily="18" charset="0"/>
              </a:rPr>
              <a:t>	</a:t>
            </a:r>
            <a:r>
              <a:rPr lang="en-US" sz="2300" b="1" dirty="0">
                <a:latin typeface="Times New Roman" panose="02020603050405020304" pitchFamily="18" charset="0"/>
                <a:cs typeface="Times New Roman" panose="02020603050405020304" pitchFamily="18" charset="0"/>
              </a:rPr>
              <a:t>3. PHÂN TÍCH THIẾT KẾ HỆ THỐNG </a:t>
            </a:r>
          </a:p>
        </p:txBody>
      </p:sp>
      <p:sp>
        <p:nvSpPr>
          <p:cNvPr id="10" name="TextBox 9"/>
          <p:cNvSpPr txBox="1"/>
          <p:nvPr/>
        </p:nvSpPr>
        <p:spPr>
          <a:xfrm>
            <a:off x="1" y="3385540"/>
            <a:ext cx="9144000" cy="446276"/>
          </a:xfrm>
          <a:prstGeom prst="rect">
            <a:avLst/>
          </a:prstGeom>
          <a:noFill/>
        </p:spPr>
        <p:txBody>
          <a:bodyPr wrap="square" rtlCol="0">
            <a:spAutoFit/>
          </a:bodyPr>
          <a:lstStyle/>
          <a:p>
            <a:r>
              <a:rPr lang="en-US" sz="2300" dirty="0">
                <a:latin typeface="Times New Roman" panose="02020603050405020304" pitchFamily="18" charset="0"/>
                <a:cs typeface="Times New Roman" panose="02020603050405020304" pitchFamily="18" charset="0"/>
              </a:rPr>
              <a:t>	</a:t>
            </a:r>
            <a:r>
              <a:rPr lang="en-US" sz="2300" b="1" dirty="0">
                <a:latin typeface="Times New Roman" panose="02020603050405020304" pitchFamily="18" charset="0"/>
                <a:cs typeface="Times New Roman" panose="02020603050405020304" pitchFamily="18" charset="0"/>
              </a:rPr>
              <a:t>4. TRIỂN KHAI WEBSITE</a:t>
            </a:r>
          </a:p>
        </p:txBody>
      </p:sp>
      <p:sp>
        <p:nvSpPr>
          <p:cNvPr id="5" name="Rectangle 4"/>
          <p:cNvSpPr/>
          <p:nvPr/>
        </p:nvSpPr>
        <p:spPr>
          <a:xfrm>
            <a:off x="2" y="4103625"/>
            <a:ext cx="9143999" cy="446276"/>
          </a:xfrm>
          <a:prstGeom prst="rect">
            <a:avLst/>
          </a:prstGeom>
        </p:spPr>
        <p:txBody>
          <a:bodyPr wrap="square">
            <a:spAutoFit/>
          </a:bodyPr>
          <a:lstStyle/>
          <a:p>
            <a:r>
              <a:rPr lang="en-US" sz="2300" dirty="0">
                <a:latin typeface="Times New Roman" panose="02020603050405020304" pitchFamily="18" charset="0"/>
                <a:cs typeface="Times New Roman" panose="02020603050405020304" pitchFamily="18" charset="0"/>
              </a:rPr>
              <a:t>	</a:t>
            </a:r>
            <a:r>
              <a:rPr lang="en-US" sz="2300" b="1" dirty="0">
                <a:latin typeface="Times New Roman" panose="02020603050405020304" pitchFamily="18" charset="0"/>
                <a:cs typeface="Times New Roman" panose="02020603050405020304" pitchFamily="18" charset="0"/>
              </a:rPr>
              <a:t>5. DEMO CHƯƠNG TRÌNH</a:t>
            </a:r>
          </a:p>
        </p:txBody>
      </p:sp>
      <p:sp>
        <p:nvSpPr>
          <p:cNvPr id="6" name="Rectangle 5"/>
          <p:cNvSpPr/>
          <p:nvPr/>
        </p:nvSpPr>
        <p:spPr>
          <a:xfrm>
            <a:off x="5" y="4821710"/>
            <a:ext cx="9143997" cy="446276"/>
          </a:xfrm>
          <a:prstGeom prst="rect">
            <a:avLst/>
          </a:prstGeom>
        </p:spPr>
        <p:txBody>
          <a:bodyPr wrap="square">
            <a:spAutoFit/>
          </a:bodyPr>
          <a:lstStyle/>
          <a:p>
            <a:r>
              <a:rPr lang="en-US" sz="2300" dirty="0">
                <a:latin typeface="Times New Roman" panose="02020603050405020304" pitchFamily="18" charset="0"/>
                <a:cs typeface="Times New Roman" panose="02020603050405020304" pitchFamily="18" charset="0"/>
              </a:rPr>
              <a:t>	</a:t>
            </a:r>
            <a:r>
              <a:rPr lang="en-US" sz="2300" b="1" dirty="0">
                <a:latin typeface="Times New Roman" panose="02020603050405020304" pitchFamily="18" charset="0"/>
                <a:cs typeface="Times New Roman" panose="02020603050405020304" pitchFamily="18" charset="0"/>
              </a:rPr>
              <a:t>6. KẾT LUẬN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7948246" cy="589085"/>
          </a:xfrm>
        </p:spPr>
        <p:txBody>
          <a:bodyPr/>
          <a:lstStyle/>
          <a:p>
            <a:r>
              <a:rPr lang="en-US" sz="2800" dirty="0">
                <a:latin typeface="Arial" panose="020B0604020202020204" pitchFamily="34" charset="0"/>
                <a:cs typeface="Arial" panose="020B0604020202020204" pitchFamily="34" charset="0"/>
              </a:rPr>
              <a:t>1. TỔNG QUAN ĐỀ TÀI</a:t>
            </a:r>
          </a:p>
        </p:txBody>
      </p:sp>
      <p:sp>
        <p:nvSpPr>
          <p:cNvPr id="2" name="Date Placeholder 1"/>
          <p:cNvSpPr>
            <a:spLocks noGrp="1"/>
          </p:cNvSpPr>
          <p:nvPr>
            <p:ph type="dt" sz="half" idx="10"/>
          </p:nvPr>
        </p:nvSpPr>
        <p:spPr/>
        <p:txBody>
          <a:bodyPr/>
          <a:lstStyle/>
          <a:p>
            <a:fld id="{B6426AC4-B00E-4E62-8F8E-32705CCDC943}" type="datetime1">
              <a:rPr lang="en-US" smtClean="0"/>
              <a:t>12/19/2024</a:t>
            </a:fld>
            <a:endParaRPr lang="en-US"/>
          </a:p>
        </p:txBody>
      </p:sp>
      <p:sp>
        <p:nvSpPr>
          <p:cNvPr id="3" name="Slide Number Placeholder 2"/>
          <p:cNvSpPr>
            <a:spLocks noGrp="1"/>
          </p:cNvSpPr>
          <p:nvPr>
            <p:ph type="sldNum" sz="quarter" idx="12"/>
          </p:nvPr>
        </p:nvSpPr>
        <p:spPr/>
        <p:txBody>
          <a:bodyPr/>
          <a:lstStyle/>
          <a:p>
            <a:fld id="{834A3715-FC91-284B-8702-1BAEDE956EBF}" type="slidenum">
              <a:rPr lang="en-US" smtClean="0"/>
              <a:t>3</a:t>
            </a:fld>
            <a:endParaRPr lang="en-US"/>
          </a:p>
        </p:txBody>
      </p:sp>
      <p:sp>
        <p:nvSpPr>
          <p:cNvPr id="6" name="TextBox 5"/>
          <p:cNvSpPr txBox="1"/>
          <p:nvPr/>
        </p:nvSpPr>
        <p:spPr>
          <a:xfrm>
            <a:off x="1" y="5209192"/>
            <a:ext cx="9143999" cy="547714"/>
          </a:xfrm>
          <a:prstGeom prst="rect">
            <a:avLst/>
          </a:prstGeom>
          <a:noFill/>
        </p:spPr>
        <p:txBody>
          <a:bodyPr wrap="square" anchor="b">
            <a:spAutoFit/>
          </a:bodyPr>
          <a:lstStyle/>
          <a:p>
            <a:pPr>
              <a:lnSpc>
                <a:spcPct val="150000"/>
              </a:lnSpc>
            </a:pPr>
            <a:endParaRPr lang="en-US" sz="2200" dirty="0"/>
          </a:p>
        </p:txBody>
      </p:sp>
      <p:sp>
        <p:nvSpPr>
          <p:cNvPr id="5" name="TextBox 4"/>
          <p:cNvSpPr txBox="1"/>
          <p:nvPr/>
        </p:nvSpPr>
        <p:spPr>
          <a:xfrm>
            <a:off x="-27993" y="933062"/>
            <a:ext cx="9143999" cy="6386364"/>
          </a:xfrm>
          <a:prstGeom prst="rect">
            <a:avLst/>
          </a:prstGeom>
          <a:noFill/>
        </p:spPr>
        <p:txBody>
          <a:bodyPr wrap="square" rtlCol="0">
            <a:spAutoFit/>
          </a:bodyPr>
          <a:lstStyle/>
          <a:p>
            <a:pPr marL="285750" indent="-285750">
              <a:buFont typeface="Wingdings" panose="05000000000000000000" pitchFamily="2" charset="2"/>
              <a:buChar char="v"/>
            </a:pPr>
            <a:r>
              <a:rPr lang="en-US" sz="2300" b="1" dirty="0" err="1">
                <a:latin typeface="Times New Roman" panose="02020603050405020304" pitchFamily="18" charset="0"/>
                <a:cs typeface="Times New Roman" panose="02020603050405020304" pitchFamily="18" charset="0"/>
              </a:rPr>
              <a:t>Lý</a:t>
            </a:r>
            <a:r>
              <a:rPr lang="en-US" sz="2300" b="1" dirty="0">
                <a:latin typeface="Times New Roman" panose="02020603050405020304" pitchFamily="18" charset="0"/>
                <a:cs typeface="Times New Roman" panose="02020603050405020304" pitchFamily="18" charset="0"/>
              </a:rPr>
              <a:t> do </a:t>
            </a:r>
            <a:r>
              <a:rPr lang="en-US" sz="2300" b="1" dirty="0" err="1">
                <a:latin typeface="Times New Roman" panose="02020603050405020304" pitchFamily="18" charset="0"/>
                <a:cs typeface="Times New Roman" panose="02020603050405020304" pitchFamily="18" charset="0"/>
              </a:rPr>
              <a:t>chọn</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đề</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tài</a:t>
            </a:r>
            <a:r>
              <a:rPr lang="en-US" sz="2300" b="1" dirty="0">
                <a:latin typeface="Times New Roman" panose="02020603050405020304" pitchFamily="18" charset="0"/>
                <a:cs typeface="Times New Roman" panose="02020603050405020304" pitchFamily="18" charset="0"/>
              </a:rPr>
              <a:t>:</a:t>
            </a:r>
            <a:endParaRPr lang="en-US" sz="23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vi-VN" sz="2300" dirty="0">
                <a:latin typeface="+mj-lt"/>
              </a:rPr>
              <a:t>Hiện nay, việc nuôi thú cưng đang trở thành xu hướng phổ biến trong xã hội, đặc biệt là ở các thành phố lớn. Nhiều cửa hàng thú cưng vẫn đang hoạt động theo mô hình truyền thống, gặp khó khăn trong việc quản lý và tiếp cận khách hàng. Do đó, em đã chọn đề tài "Thiết Kế Website Shop Thú Cưng Líu Lo Pet Shop" nhằm tạo ra một nền tảng trực tuyến giúp chủ cửa hàng quản lý hiệu quả và tạo điều kiện thuận lợi cho khách hàng mua sắm các sản phẩm dành cho thú cưng mọi lúc, mọi nơi.</a:t>
            </a:r>
            <a:endParaRPr lang="en-US" sz="2300" dirty="0">
              <a:solidFill>
                <a:srgbClr val="0D0D0D"/>
              </a:solidFill>
              <a:latin typeface="+mj-lt"/>
              <a:cs typeface="Times New Roman" panose="02020603050405020304"/>
            </a:endParaRPr>
          </a:p>
          <a:p>
            <a:pPr marL="342900" indent="-342900">
              <a:buFont typeface="Wingdings" panose="05000000000000000000" pitchFamily="2" charset="2"/>
              <a:buChar char="v"/>
            </a:pPr>
            <a:r>
              <a:rPr lang="en-US" sz="2300" b="1" dirty="0" err="1">
                <a:solidFill>
                  <a:srgbClr val="0D0D0D"/>
                </a:solidFill>
                <a:latin typeface="Times New Roman" panose="02020603050405020304"/>
                <a:cs typeface="Times New Roman" panose="02020603050405020304"/>
              </a:rPr>
              <a:t>Mục</a:t>
            </a:r>
            <a:r>
              <a:rPr lang="en-US" sz="2300" b="1" dirty="0">
                <a:solidFill>
                  <a:srgbClr val="0D0D0D"/>
                </a:solidFill>
                <a:latin typeface="Times New Roman" panose="02020603050405020304"/>
                <a:cs typeface="Times New Roman" panose="02020603050405020304"/>
              </a:rPr>
              <a:t> </a:t>
            </a:r>
            <a:r>
              <a:rPr lang="en-US" sz="2300" b="1" dirty="0" err="1">
                <a:solidFill>
                  <a:srgbClr val="0D0D0D"/>
                </a:solidFill>
                <a:latin typeface="Times New Roman" panose="02020603050405020304"/>
                <a:cs typeface="Times New Roman" panose="02020603050405020304"/>
              </a:rPr>
              <a:t>tiêu</a:t>
            </a:r>
            <a:r>
              <a:rPr lang="en-US" sz="2300" b="1" dirty="0">
                <a:solidFill>
                  <a:srgbClr val="0D0D0D"/>
                </a:solidFill>
                <a:latin typeface="Times New Roman" panose="02020603050405020304"/>
                <a:cs typeface="Times New Roman" panose="02020603050405020304"/>
              </a:rPr>
              <a:t> </a:t>
            </a:r>
            <a:r>
              <a:rPr lang="en-US" sz="2300" b="1" dirty="0" err="1">
                <a:solidFill>
                  <a:srgbClr val="0D0D0D"/>
                </a:solidFill>
                <a:latin typeface="Times New Roman" panose="02020603050405020304"/>
                <a:cs typeface="Times New Roman" panose="02020603050405020304"/>
              </a:rPr>
              <a:t>đề</a:t>
            </a:r>
            <a:r>
              <a:rPr lang="en-US" sz="2300" b="1" dirty="0">
                <a:solidFill>
                  <a:srgbClr val="0D0D0D"/>
                </a:solidFill>
                <a:latin typeface="Times New Roman" panose="02020603050405020304"/>
                <a:cs typeface="Times New Roman" panose="02020603050405020304"/>
              </a:rPr>
              <a:t> </a:t>
            </a:r>
            <a:r>
              <a:rPr lang="en-US" sz="2300" b="1" dirty="0" err="1">
                <a:solidFill>
                  <a:srgbClr val="0D0D0D"/>
                </a:solidFill>
                <a:latin typeface="Times New Roman" panose="02020603050405020304"/>
                <a:cs typeface="Times New Roman" panose="02020603050405020304"/>
              </a:rPr>
              <a:t>tài</a:t>
            </a:r>
            <a:r>
              <a:rPr lang="en-US" sz="2300" b="1" dirty="0">
                <a:solidFill>
                  <a:srgbClr val="0D0D0D"/>
                </a:solidFill>
                <a:latin typeface="Times New Roman" panose="02020603050405020304"/>
                <a:cs typeface="Times New Roman" panose="02020603050405020304"/>
              </a:rPr>
              <a:t>:</a:t>
            </a:r>
          </a:p>
          <a:p>
            <a:pPr marL="800100" lvl="1" indent="-342900">
              <a:lnSpc>
                <a:spcPct val="200000"/>
              </a:lnSpc>
              <a:buFont typeface="Arial" panose="020B0604020202020204" pitchFamily="34" charset="0"/>
              <a:buChar char="•"/>
            </a:pPr>
            <a:r>
              <a:rPr lang="vi-VN" sz="2300" dirty="0">
                <a:latin typeface="Times New Roman" panose="02020603050405020304" pitchFamily="18" charset="0"/>
                <a:cs typeface="Times New Roman" panose="02020603050405020304" pitchFamily="18" charset="0"/>
              </a:rPr>
              <a:t>Tạo ra một phần mềm linh hoạt và tiện ích.</a:t>
            </a:r>
          </a:p>
          <a:p>
            <a:pPr marL="800100" lvl="1" indent="-342900">
              <a:lnSpc>
                <a:spcPct val="200000"/>
              </a:lnSpc>
              <a:buFont typeface="Arial" panose="020B0604020202020204" pitchFamily="34" charset="0"/>
              <a:buChar char="•"/>
            </a:pPr>
            <a:r>
              <a:rPr lang="vi-VN" sz="2300" dirty="0">
                <a:latin typeface="Times New Roman" panose="02020603050405020304" pitchFamily="18" charset="0"/>
                <a:cs typeface="Times New Roman" panose="02020603050405020304" pitchFamily="18" charset="0"/>
              </a:rPr>
              <a:t>Giảm bớt công sức và thời gian cho các hoạt động quản lý.</a:t>
            </a:r>
          </a:p>
          <a:p>
            <a:pPr marL="800100" lvl="1" indent="-342900">
              <a:lnSpc>
                <a:spcPct val="200000"/>
              </a:lnSpc>
              <a:buFont typeface="Arial" panose="020B0604020202020204" pitchFamily="34" charset="0"/>
              <a:buChar char="•"/>
            </a:pPr>
            <a:r>
              <a:rPr lang="vi-VN" sz="2300" dirty="0">
                <a:latin typeface="Times New Roman" panose="02020603050405020304" pitchFamily="18" charset="0"/>
                <a:cs typeface="Times New Roman" panose="02020603050405020304" pitchFamily="18" charset="0"/>
              </a:rPr>
              <a:t>Tối ưu hóa hoạt động kinh doanh của cửa hàng.</a:t>
            </a:r>
          </a:p>
          <a:p>
            <a:pPr marL="800100" lvl="1" indent="-342900">
              <a:buFont typeface="Arial" panose="020B0604020202020204" pitchFamily="34" charset="0"/>
              <a:buChar char="•"/>
            </a:pPr>
            <a:endParaRPr lang="vi-VN" sz="2300" dirty="0">
              <a:latin typeface="Times New Roman" panose="02020603050405020304"/>
              <a:cs typeface="Times New Roman" panose="02020603050405020304"/>
            </a:endParaRPr>
          </a:p>
          <a:p>
            <a:pPr marL="742950" lvl="1" indent="-285750">
              <a:buFont typeface="Arial" panose="020B0604020202020204" pitchFamily="34" charset="0"/>
              <a:buChar char="•"/>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7948246" cy="589085"/>
          </a:xfrm>
        </p:spPr>
        <p:txBody>
          <a:bodyPr/>
          <a:lstStyle/>
          <a:p>
            <a:r>
              <a:rPr lang="en-US" sz="2800" dirty="0">
                <a:latin typeface="Arial" panose="020B0604020202020204" pitchFamily="34" charset="0"/>
                <a:cs typeface="Arial" panose="020B0604020202020204" pitchFamily="34" charset="0"/>
              </a:rPr>
              <a:t>2. PHÂN TÍCH THIẾT KẾ HỆ THỐNG</a:t>
            </a:r>
          </a:p>
        </p:txBody>
      </p:sp>
      <p:sp>
        <p:nvSpPr>
          <p:cNvPr id="2" name="Date Placeholder 1"/>
          <p:cNvSpPr>
            <a:spLocks noGrp="1"/>
          </p:cNvSpPr>
          <p:nvPr>
            <p:ph type="dt" sz="half" idx="10"/>
          </p:nvPr>
        </p:nvSpPr>
        <p:spPr/>
        <p:txBody>
          <a:bodyPr/>
          <a:lstStyle/>
          <a:p>
            <a:fld id="{B6426AC4-B00E-4E62-8F8E-32705CCDC943}" type="datetime1">
              <a:rPr lang="en-US" smtClean="0"/>
              <a:t>12/19/2024</a:t>
            </a:fld>
            <a:endParaRPr lang="en-US"/>
          </a:p>
        </p:txBody>
      </p:sp>
      <p:sp>
        <p:nvSpPr>
          <p:cNvPr id="3" name="Slide Number Placeholder 2"/>
          <p:cNvSpPr>
            <a:spLocks noGrp="1"/>
          </p:cNvSpPr>
          <p:nvPr>
            <p:ph type="sldNum" sz="quarter" idx="12"/>
          </p:nvPr>
        </p:nvSpPr>
        <p:spPr/>
        <p:txBody>
          <a:bodyPr/>
          <a:lstStyle/>
          <a:p>
            <a:fld id="{834A3715-FC91-284B-8702-1BAEDE956EBF}" type="slidenum">
              <a:rPr lang="en-US" smtClean="0"/>
              <a:t>4</a:t>
            </a:fld>
            <a:endParaRPr lang="en-US"/>
          </a:p>
        </p:txBody>
      </p:sp>
      <p:sp>
        <p:nvSpPr>
          <p:cNvPr id="6" name="TextBox 5"/>
          <p:cNvSpPr txBox="1"/>
          <p:nvPr/>
        </p:nvSpPr>
        <p:spPr>
          <a:xfrm>
            <a:off x="0" y="597876"/>
            <a:ext cx="9143999" cy="1154162"/>
          </a:xfrm>
          <a:prstGeom prst="rect">
            <a:avLst/>
          </a:prstGeom>
          <a:noFill/>
        </p:spPr>
        <p:txBody>
          <a:bodyPr wrap="square">
            <a:spAutoFit/>
          </a:bodyPr>
          <a:lstStyle/>
          <a:p>
            <a:pPr>
              <a:lnSpc>
                <a:spcPct val="150000"/>
              </a:lnSpc>
            </a:pPr>
            <a:r>
              <a:rPr lang="en-US" sz="2300" b="1" dirty="0" err="1">
                <a:latin typeface="Times New Roman" panose="02020603050405020304" pitchFamily="18" charset="0"/>
                <a:cs typeface="Times New Roman" panose="02020603050405020304" pitchFamily="18" charset="0"/>
              </a:rPr>
              <a:t>Các</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yêu</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cầu</a:t>
            </a:r>
            <a:r>
              <a:rPr lang="en-US" sz="2300" b="1" dirty="0">
                <a:latin typeface="Times New Roman" panose="02020603050405020304" pitchFamily="18" charset="0"/>
                <a:cs typeface="Times New Roman" panose="02020603050405020304" pitchFamily="18" charset="0"/>
              </a:rPr>
              <a:t>:</a:t>
            </a:r>
          </a:p>
          <a:p>
            <a:pPr marL="1257300" lvl="2" indent="-342900">
              <a:lnSpc>
                <a:spcPct val="150000"/>
              </a:lnSpc>
              <a:buFont typeface="Arial" panose="020B0604020202020204" pitchFamily="34" charset="0"/>
              <a:buChar char="•"/>
            </a:pPr>
            <a:endParaRPr lang="en-US" sz="2300" dirty="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27997912"/>
              </p:ext>
            </p:extLst>
          </p:nvPr>
        </p:nvGraphicFramePr>
        <p:xfrm>
          <a:off x="655608" y="1509623"/>
          <a:ext cx="7728267" cy="3764704"/>
        </p:xfrm>
        <a:graphic>
          <a:graphicData uri="http://schemas.openxmlformats.org/drawingml/2006/table">
            <a:tbl>
              <a:tblPr firstRow="1" firstCol="1" bandRow="1">
                <a:tableStyleId>{5C22544A-7EE6-4342-B048-85BDC9FD1C3A}</a:tableStyleId>
              </a:tblPr>
              <a:tblGrid>
                <a:gridCol w="828437">
                  <a:extLst>
                    <a:ext uri="{9D8B030D-6E8A-4147-A177-3AD203B41FA5}">
                      <a16:colId xmlns:a16="http://schemas.microsoft.com/office/drawing/2014/main" val="20000"/>
                    </a:ext>
                  </a:extLst>
                </a:gridCol>
                <a:gridCol w="6899830">
                  <a:extLst>
                    <a:ext uri="{9D8B030D-6E8A-4147-A177-3AD203B41FA5}">
                      <a16:colId xmlns:a16="http://schemas.microsoft.com/office/drawing/2014/main" val="20001"/>
                    </a:ext>
                  </a:extLst>
                </a:gridCol>
              </a:tblGrid>
              <a:tr h="483742">
                <a:tc>
                  <a:txBody>
                    <a:bodyPr/>
                    <a:lstStyle/>
                    <a:p>
                      <a:pPr algn="ctr">
                        <a:lnSpc>
                          <a:spcPct val="150000"/>
                        </a:lnSpc>
                        <a:spcBef>
                          <a:spcPts val="600"/>
                        </a:spcBef>
                        <a:spcAft>
                          <a:spcPts val="0"/>
                        </a:spcAft>
                      </a:pPr>
                      <a:r>
                        <a:rPr lang="en-US" sz="2300" dirty="0">
                          <a:effectLst/>
                          <a:latin typeface="Times New Roman" panose="02020603050405020304" pitchFamily="18" charset="0"/>
                          <a:ea typeface="+mn-ea"/>
                          <a:cs typeface="Times New Roman" panose="02020603050405020304" pitchFamily="18" charset="0"/>
                        </a:rPr>
                        <a:t>STT</a:t>
                      </a:r>
                      <a:endParaRPr lang="en-US" sz="2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0"/>
                        </a:spcAft>
                      </a:pP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300" baseline="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aseline="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300" baseline="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aseline="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300" baseline="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aseline="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300" baseline="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aseline="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300" baseline="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aseline="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300" baseline="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aseline="0" dirty="0" err="1">
                          <a:effectLst/>
                          <a:latin typeface="Times New Roman" panose="02020603050405020304" pitchFamily="18" charset="0"/>
                          <a:ea typeface="Calibri" panose="020F0502020204030204" pitchFamily="34" charset="0"/>
                          <a:cs typeface="Times New Roman" panose="02020603050405020304" pitchFamily="18" charset="0"/>
                        </a:rPr>
                        <a:t>thống</a:t>
                      </a:r>
                      <a:endParaRPr lang="en-US" sz="2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46827">
                <a:tc>
                  <a:txBody>
                    <a:bodyPr/>
                    <a:lstStyle/>
                    <a:p>
                      <a:pPr algn="ctr">
                        <a:lnSpc>
                          <a:spcPct val="150000"/>
                        </a:lnSpc>
                        <a:spcBef>
                          <a:spcPts val="600"/>
                        </a:spcBef>
                        <a:spcAft>
                          <a:spcPts val="0"/>
                        </a:spcAft>
                      </a:pP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tc>
                <a:tc>
                  <a:txBody>
                    <a:bodyPr/>
                    <a:lstStyle/>
                    <a:p>
                      <a:pPr algn="just">
                        <a:lnSpc>
                          <a:spcPct val="150000"/>
                        </a:lnSpc>
                        <a:spcBef>
                          <a:spcPts val="600"/>
                        </a:spcBef>
                        <a:spcAft>
                          <a:spcPts val="0"/>
                        </a:spcAft>
                      </a:pP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300" baseline="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aseline="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300" baseline="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aseline="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300" baseline="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300" baseline="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300" baseline="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aseline="0" dirty="0" err="1">
                          <a:effectLst/>
                          <a:latin typeface="Times New Roman" panose="02020603050405020304" pitchFamily="18" charset="0"/>
                          <a:ea typeface="Calibri" panose="020F0502020204030204" pitchFamily="34" charset="0"/>
                          <a:cs typeface="Times New Roman" panose="02020603050405020304" pitchFamily="18" charset="0"/>
                        </a:rPr>
                        <a:t>thú</a:t>
                      </a:r>
                      <a:r>
                        <a:rPr lang="en-US" sz="2300" baseline="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aseline="0" dirty="0" err="1">
                          <a:effectLst/>
                          <a:latin typeface="Times New Roman" panose="02020603050405020304" pitchFamily="18" charset="0"/>
                          <a:ea typeface="Calibri" panose="020F0502020204030204" pitchFamily="34" charset="0"/>
                          <a:cs typeface="Times New Roman" panose="02020603050405020304" pitchFamily="18" charset="0"/>
                        </a:rPr>
                        <a:t>cưng</a:t>
                      </a:r>
                      <a:endParaRPr lang="en-US" sz="2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46827">
                <a:tc>
                  <a:txBody>
                    <a:bodyPr/>
                    <a:lstStyle/>
                    <a:p>
                      <a:pPr algn="ctr">
                        <a:lnSpc>
                          <a:spcPct val="150000"/>
                        </a:lnSpc>
                        <a:spcBef>
                          <a:spcPts val="600"/>
                        </a:spcBef>
                        <a:spcAft>
                          <a:spcPts val="0"/>
                        </a:spcAft>
                      </a:pPr>
                      <a:r>
                        <a:rPr lang="en-US" sz="2300">
                          <a:effectLst/>
                          <a:latin typeface="Times New Roman" panose="02020603050405020304" pitchFamily="18" charset="0"/>
                          <a:cs typeface="Times New Roman" panose="02020603050405020304" pitchFamily="18" charset="0"/>
                        </a:rPr>
                        <a:t>2</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0"/>
                        </a:spcAft>
                      </a:pPr>
                      <a:r>
                        <a:rPr lang="en-US" sz="2300" dirty="0" err="1">
                          <a:effectLst/>
                          <a:latin typeface="Times New Roman" panose="02020603050405020304" pitchFamily="18" charset="0"/>
                          <a:cs typeface="Times New Roman" panose="02020603050405020304" pitchFamily="18" charset="0"/>
                        </a:rPr>
                        <a:t>Quản</a:t>
                      </a:r>
                      <a:r>
                        <a:rPr lang="en-US" sz="2300" dirty="0">
                          <a:effectLst/>
                          <a:latin typeface="Times New Roman" panose="02020603050405020304" pitchFamily="18" charset="0"/>
                          <a:cs typeface="Times New Roman" panose="02020603050405020304" pitchFamily="18" charset="0"/>
                        </a:rPr>
                        <a:t> </a:t>
                      </a:r>
                      <a:r>
                        <a:rPr lang="en-US" sz="2300" dirty="0" err="1">
                          <a:effectLst/>
                          <a:latin typeface="Times New Roman" panose="02020603050405020304" pitchFamily="18" charset="0"/>
                          <a:cs typeface="Times New Roman" panose="02020603050405020304" pitchFamily="18" charset="0"/>
                        </a:rPr>
                        <a:t>lý</a:t>
                      </a:r>
                      <a:r>
                        <a:rPr lang="en-US" sz="2300" baseline="0" dirty="0">
                          <a:effectLst/>
                          <a:latin typeface="Times New Roman" panose="02020603050405020304" pitchFamily="18" charset="0"/>
                          <a:cs typeface="Times New Roman" panose="02020603050405020304" pitchFamily="18" charset="0"/>
                        </a:rPr>
                        <a:t> </a:t>
                      </a:r>
                      <a:r>
                        <a:rPr lang="en-US" sz="2300" dirty="0" err="1">
                          <a:effectLst/>
                          <a:latin typeface="Times New Roman" panose="02020603050405020304" pitchFamily="18" charset="0"/>
                          <a:cs typeface="Times New Roman" panose="02020603050405020304" pitchFamily="18" charset="0"/>
                        </a:rPr>
                        <a:t>thông</a:t>
                      </a:r>
                      <a:r>
                        <a:rPr lang="en-US" sz="2300" dirty="0">
                          <a:effectLst/>
                          <a:latin typeface="Times New Roman" panose="02020603050405020304" pitchFamily="18" charset="0"/>
                          <a:cs typeface="Times New Roman" panose="02020603050405020304" pitchFamily="18" charset="0"/>
                        </a:rPr>
                        <a:t> tin </a:t>
                      </a:r>
                      <a:r>
                        <a:rPr lang="en-US" sz="2300" dirty="0" err="1">
                          <a:effectLst/>
                          <a:latin typeface="Times New Roman" panose="02020603050405020304" pitchFamily="18" charset="0"/>
                          <a:cs typeface="Times New Roman" panose="02020603050405020304" pitchFamily="18" charset="0"/>
                        </a:rPr>
                        <a:t>thú</a:t>
                      </a:r>
                      <a:r>
                        <a:rPr lang="en-US" sz="2300" dirty="0">
                          <a:effectLst/>
                          <a:latin typeface="Times New Roman" panose="02020603050405020304" pitchFamily="18" charset="0"/>
                          <a:cs typeface="Times New Roman" panose="02020603050405020304" pitchFamily="18" charset="0"/>
                        </a:rPr>
                        <a:t> </a:t>
                      </a:r>
                      <a:r>
                        <a:rPr lang="en-US" sz="2300" dirty="0" err="1">
                          <a:effectLst/>
                          <a:latin typeface="Times New Roman" panose="02020603050405020304" pitchFamily="18" charset="0"/>
                          <a:cs typeface="Times New Roman" panose="02020603050405020304" pitchFamily="18" charset="0"/>
                        </a:rPr>
                        <a:t>cưng</a:t>
                      </a:r>
                      <a:endParaRPr lang="en-US" sz="2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46827">
                <a:tc>
                  <a:txBody>
                    <a:bodyPr/>
                    <a:lstStyle/>
                    <a:p>
                      <a:pPr algn="ctr">
                        <a:lnSpc>
                          <a:spcPct val="150000"/>
                        </a:lnSpc>
                        <a:spcBef>
                          <a:spcPts val="600"/>
                        </a:spcBef>
                        <a:spcAft>
                          <a:spcPts val="0"/>
                        </a:spcAft>
                      </a:pP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3</a:t>
                      </a:r>
                    </a:p>
                  </a:txBody>
                  <a:tcPr marL="68580" marR="68580" marT="0" marB="0"/>
                </a:tc>
                <a:tc>
                  <a:txBody>
                    <a:bodyPr/>
                    <a:lstStyle/>
                    <a:p>
                      <a:pPr algn="just">
                        <a:lnSpc>
                          <a:spcPct val="150000"/>
                        </a:lnSpc>
                        <a:spcBef>
                          <a:spcPts val="600"/>
                        </a:spcBef>
                        <a:spcAft>
                          <a:spcPts val="0"/>
                        </a:spcAft>
                      </a:pP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khách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2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546827">
                <a:tc>
                  <a:txBody>
                    <a:bodyPr/>
                    <a:lstStyle/>
                    <a:p>
                      <a:pPr algn="ctr">
                        <a:lnSpc>
                          <a:spcPct val="150000"/>
                        </a:lnSpc>
                        <a:spcBef>
                          <a:spcPts val="600"/>
                        </a:spcBef>
                        <a:spcAft>
                          <a:spcPts val="0"/>
                        </a:spcAft>
                      </a:pP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4</a:t>
                      </a:r>
                    </a:p>
                  </a:txBody>
                  <a:tcPr marL="68580" marR="68580" marT="0" marB="0"/>
                </a:tc>
                <a:tc>
                  <a:txBody>
                    <a:bodyPr/>
                    <a:lstStyle/>
                    <a:p>
                      <a:pPr algn="just">
                        <a:lnSpc>
                          <a:spcPct val="150000"/>
                        </a:lnSpc>
                        <a:spcBef>
                          <a:spcPts val="600"/>
                        </a:spcBef>
                        <a:spcAft>
                          <a:spcPts val="0"/>
                        </a:spcAft>
                      </a:pPr>
                      <a:r>
                        <a:rPr lang="en-US" sz="2300" dirty="0" err="1">
                          <a:effectLst/>
                          <a:latin typeface="Times New Roman" panose="02020603050405020304" pitchFamily="18" charset="0"/>
                          <a:cs typeface="Times New Roman" panose="02020603050405020304" pitchFamily="18" charset="0"/>
                        </a:rPr>
                        <a:t>Quản</a:t>
                      </a:r>
                      <a:r>
                        <a:rPr lang="en-US" sz="2300" dirty="0">
                          <a:effectLst/>
                          <a:latin typeface="Times New Roman" panose="02020603050405020304" pitchFamily="18" charset="0"/>
                          <a:cs typeface="Times New Roman" panose="02020603050405020304" pitchFamily="18" charset="0"/>
                        </a:rPr>
                        <a:t> </a:t>
                      </a:r>
                      <a:r>
                        <a:rPr lang="en-US" sz="2300" dirty="0" err="1">
                          <a:effectLst/>
                          <a:latin typeface="Times New Roman" panose="02020603050405020304" pitchFamily="18" charset="0"/>
                          <a:cs typeface="Times New Roman" panose="02020603050405020304" pitchFamily="18" charset="0"/>
                        </a:rPr>
                        <a:t>lý</a:t>
                      </a:r>
                      <a:r>
                        <a:rPr lang="en-US" sz="2300" baseline="0" dirty="0">
                          <a:effectLst/>
                          <a:latin typeface="Times New Roman" panose="02020603050405020304" pitchFamily="18" charset="0"/>
                          <a:cs typeface="Times New Roman" panose="02020603050405020304" pitchFamily="18" charset="0"/>
                        </a:rPr>
                        <a:t> </a:t>
                      </a:r>
                      <a:r>
                        <a:rPr lang="en-US" sz="2300" dirty="0" err="1">
                          <a:effectLst/>
                          <a:latin typeface="Times New Roman" panose="02020603050405020304" pitchFamily="18" charset="0"/>
                          <a:cs typeface="Times New Roman" panose="02020603050405020304" pitchFamily="18" charset="0"/>
                        </a:rPr>
                        <a:t>thông</a:t>
                      </a:r>
                      <a:r>
                        <a:rPr lang="en-US" sz="2300" dirty="0">
                          <a:effectLst/>
                          <a:latin typeface="Times New Roman" panose="02020603050405020304" pitchFamily="18" charset="0"/>
                          <a:cs typeface="Times New Roman" panose="02020603050405020304" pitchFamily="18" charset="0"/>
                        </a:rPr>
                        <a:t> tin </a:t>
                      </a:r>
                      <a:r>
                        <a:rPr lang="en-US" sz="2300" dirty="0" err="1">
                          <a:effectLst/>
                          <a:latin typeface="Times New Roman" panose="02020603050405020304" pitchFamily="18" charset="0"/>
                          <a:cs typeface="Times New Roman" panose="02020603050405020304" pitchFamily="18" charset="0"/>
                        </a:rPr>
                        <a:t>nhà</a:t>
                      </a:r>
                      <a:r>
                        <a:rPr lang="en-US" sz="2300" dirty="0">
                          <a:effectLst/>
                          <a:latin typeface="Times New Roman" panose="02020603050405020304" pitchFamily="18" charset="0"/>
                          <a:cs typeface="Times New Roman" panose="02020603050405020304" pitchFamily="18" charset="0"/>
                        </a:rPr>
                        <a:t> </a:t>
                      </a:r>
                      <a:r>
                        <a:rPr lang="en-US" sz="2300" dirty="0" err="1">
                          <a:effectLst/>
                          <a:latin typeface="Times New Roman" panose="02020603050405020304" pitchFamily="18" charset="0"/>
                          <a:cs typeface="Times New Roman" panose="02020603050405020304" pitchFamily="18" charset="0"/>
                        </a:rPr>
                        <a:t>cung</a:t>
                      </a:r>
                      <a:r>
                        <a:rPr lang="en-US" sz="2300" dirty="0">
                          <a:effectLst/>
                          <a:latin typeface="Times New Roman" panose="02020603050405020304" pitchFamily="18" charset="0"/>
                          <a:cs typeface="Times New Roman" panose="02020603050405020304" pitchFamily="18" charset="0"/>
                        </a:rPr>
                        <a:t> </a:t>
                      </a:r>
                      <a:r>
                        <a:rPr lang="en-US" sz="2300" dirty="0" err="1">
                          <a:effectLst/>
                          <a:latin typeface="Times New Roman" panose="02020603050405020304" pitchFamily="18" charset="0"/>
                          <a:cs typeface="Times New Roman" panose="02020603050405020304" pitchFamily="18" charset="0"/>
                        </a:rPr>
                        <a:t>cấp</a:t>
                      </a:r>
                      <a:endParaRPr lang="en-US" sz="2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546827">
                <a:tc>
                  <a:txBody>
                    <a:bodyPr/>
                    <a:lstStyle/>
                    <a:p>
                      <a:pPr algn="ctr">
                        <a:lnSpc>
                          <a:spcPct val="150000"/>
                        </a:lnSpc>
                        <a:spcBef>
                          <a:spcPts val="600"/>
                        </a:spcBef>
                        <a:spcAft>
                          <a:spcPts val="0"/>
                        </a:spcAft>
                      </a:pP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5</a:t>
                      </a:r>
                    </a:p>
                  </a:txBody>
                  <a:tcPr marL="68580" marR="68580" marT="0" marB="0"/>
                </a:tc>
                <a:tc>
                  <a:txBody>
                    <a:bodyPr/>
                    <a:lstStyle/>
                    <a:p>
                      <a:pPr algn="just">
                        <a:lnSpc>
                          <a:spcPct val="150000"/>
                        </a:lnSpc>
                        <a:spcBef>
                          <a:spcPts val="600"/>
                        </a:spcBef>
                        <a:spcAft>
                          <a:spcPts val="0"/>
                        </a:spcAft>
                      </a:pPr>
                      <a:r>
                        <a:rPr lang="en-US" sz="2300" dirty="0" err="1">
                          <a:effectLst/>
                          <a:latin typeface="Times New Roman" panose="02020603050405020304" pitchFamily="18" charset="0"/>
                          <a:cs typeface="Times New Roman" panose="02020603050405020304" pitchFamily="18" charset="0"/>
                        </a:rPr>
                        <a:t>Quản</a:t>
                      </a:r>
                      <a:r>
                        <a:rPr lang="en-US" sz="2300" dirty="0">
                          <a:effectLst/>
                          <a:latin typeface="Times New Roman" panose="02020603050405020304" pitchFamily="18" charset="0"/>
                          <a:cs typeface="Times New Roman" panose="02020603050405020304" pitchFamily="18" charset="0"/>
                        </a:rPr>
                        <a:t> </a:t>
                      </a:r>
                      <a:r>
                        <a:rPr lang="en-US" sz="2300" dirty="0" err="1">
                          <a:effectLst/>
                          <a:latin typeface="Times New Roman" panose="02020603050405020304" pitchFamily="18" charset="0"/>
                          <a:cs typeface="Times New Roman" panose="02020603050405020304" pitchFamily="18" charset="0"/>
                        </a:rPr>
                        <a:t>lý</a:t>
                      </a:r>
                      <a:r>
                        <a:rPr lang="en-US" sz="2300" dirty="0">
                          <a:effectLst/>
                          <a:latin typeface="Times New Roman" panose="02020603050405020304" pitchFamily="18" charset="0"/>
                          <a:cs typeface="Times New Roman" panose="02020603050405020304" pitchFamily="18" charset="0"/>
                        </a:rPr>
                        <a:t> </a:t>
                      </a:r>
                      <a:r>
                        <a:rPr lang="en-US" sz="2300" dirty="0" err="1">
                          <a:effectLst/>
                          <a:latin typeface="Times New Roman" panose="02020603050405020304" pitchFamily="18" charset="0"/>
                          <a:cs typeface="Times New Roman" panose="02020603050405020304" pitchFamily="18" charset="0"/>
                        </a:rPr>
                        <a:t>thông</a:t>
                      </a:r>
                      <a:r>
                        <a:rPr lang="en-US" sz="2300" baseline="0" dirty="0">
                          <a:effectLst/>
                          <a:latin typeface="Times New Roman" panose="02020603050405020304" pitchFamily="18" charset="0"/>
                          <a:cs typeface="Times New Roman" panose="02020603050405020304" pitchFamily="18" charset="0"/>
                        </a:rPr>
                        <a:t> tin</a:t>
                      </a:r>
                      <a:r>
                        <a:rPr lang="en-US" sz="2300" dirty="0">
                          <a:effectLst/>
                          <a:latin typeface="Times New Roman" panose="02020603050405020304" pitchFamily="18" charset="0"/>
                          <a:cs typeface="Times New Roman" panose="02020603050405020304" pitchFamily="18" charset="0"/>
                        </a:rPr>
                        <a:t> </a:t>
                      </a:r>
                      <a:r>
                        <a:rPr lang="en-US" sz="2300" dirty="0" err="1">
                          <a:effectLst/>
                          <a:latin typeface="Times New Roman" panose="02020603050405020304" pitchFamily="18" charset="0"/>
                          <a:cs typeface="Times New Roman" panose="02020603050405020304" pitchFamily="18" charset="0"/>
                        </a:rPr>
                        <a:t>hóa</a:t>
                      </a:r>
                      <a:r>
                        <a:rPr lang="en-US" sz="2300" dirty="0">
                          <a:effectLst/>
                          <a:latin typeface="Times New Roman" panose="02020603050405020304" pitchFamily="18" charset="0"/>
                          <a:cs typeface="Times New Roman" panose="02020603050405020304" pitchFamily="18" charset="0"/>
                        </a:rPr>
                        <a:t> </a:t>
                      </a:r>
                      <a:r>
                        <a:rPr lang="en-US" sz="2300" dirty="0" err="1">
                          <a:effectLst/>
                          <a:latin typeface="Times New Roman" panose="02020603050405020304" pitchFamily="18" charset="0"/>
                          <a:cs typeface="Times New Roman" panose="02020603050405020304" pitchFamily="18" charset="0"/>
                        </a:rPr>
                        <a:t>đơn</a:t>
                      </a:r>
                      <a:r>
                        <a:rPr lang="en-US" sz="2300" dirty="0">
                          <a:effectLst/>
                          <a:latin typeface="Times New Roman" panose="02020603050405020304" pitchFamily="18" charset="0"/>
                          <a:cs typeface="Times New Roman" panose="02020603050405020304" pitchFamily="18" charset="0"/>
                        </a:rPr>
                        <a:t> </a:t>
                      </a:r>
                      <a:r>
                        <a:rPr lang="en-US" sz="2300" dirty="0" err="1">
                          <a:effectLst/>
                          <a:latin typeface="Times New Roman" panose="02020603050405020304" pitchFamily="18" charset="0"/>
                          <a:cs typeface="Times New Roman" panose="02020603050405020304" pitchFamily="18" charset="0"/>
                        </a:rPr>
                        <a:t>nhập</a:t>
                      </a:r>
                      <a:endParaRPr lang="en-US" sz="2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546827">
                <a:tc>
                  <a:txBody>
                    <a:bodyPr/>
                    <a:lstStyle/>
                    <a:p>
                      <a:pPr algn="ctr">
                        <a:lnSpc>
                          <a:spcPct val="150000"/>
                        </a:lnSpc>
                        <a:spcBef>
                          <a:spcPts val="600"/>
                        </a:spcBef>
                        <a:spcAft>
                          <a:spcPts val="0"/>
                        </a:spcAft>
                      </a:pP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6</a:t>
                      </a:r>
                    </a:p>
                  </a:txBody>
                  <a:tcPr marL="68580" marR="68580" marT="0" marB="0"/>
                </a:tc>
                <a:tc>
                  <a:txBody>
                    <a:bodyPr/>
                    <a:lstStyle/>
                    <a:p>
                      <a:pPr algn="just">
                        <a:lnSpc>
                          <a:spcPct val="150000"/>
                        </a:lnSpc>
                        <a:spcBef>
                          <a:spcPts val="600"/>
                        </a:spcBef>
                        <a:spcAft>
                          <a:spcPts val="0"/>
                        </a:spcAft>
                      </a:pPr>
                      <a:r>
                        <a:rPr lang="en-US" sz="2300" dirty="0" err="1">
                          <a:effectLst/>
                          <a:latin typeface="Times New Roman" panose="02020603050405020304" pitchFamily="18" charset="0"/>
                          <a:cs typeface="Times New Roman" panose="02020603050405020304" pitchFamily="18" charset="0"/>
                        </a:rPr>
                        <a:t>Quản</a:t>
                      </a:r>
                      <a:r>
                        <a:rPr lang="en-US" sz="2300" dirty="0">
                          <a:effectLst/>
                          <a:latin typeface="Times New Roman" panose="02020603050405020304" pitchFamily="18" charset="0"/>
                          <a:cs typeface="Times New Roman" panose="02020603050405020304" pitchFamily="18" charset="0"/>
                        </a:rPr>
                        <a:t> </a:t>
                      </a:r>
                      <a:r>
                        <a:rPr lang="en-US" sz="2300" dirty="0" err="1">
                          <a:effectLst/>
                          <a:latin typeface="Times New Roman" panose="02020603050405020304" pitchFamily="18" charset="0"/>
                          <a:cs typeface="Times New Roman" panose="02020603050405020304" pitchFamily="18" charset="0"/>
                        </a:rPr>
                        <a:t>lý</a:t>
                      </a:r>
                      <a:r>
                        <a:rPr lang="en-US" sz="2300" dirty="0">
                          <a:effectLst/>
                          <a:latin typeface="Times New Roman" panose="02020603050405020304" pitchFamily="18" charset="0"/>
                          <a:cs typeface="Times New Roman" panose="02020603050405020304" pitchFamily="18" charset="0"/>
                        </a:rPr>
                        <a:t> </a:t>
                      </a:r>
                      <a:r>
                        <a:rPr lang="en-US" sz="2300" dirty="0" err="1">
                          <a:effectLst/>
                          <a:latin typeface="Times New Roman" panose="02020603050405020304" pitchFamily="18" charset="0"/>
                          <a:cs typeface="Times New Roman" panose="02020603050405020304" pitchFamily="18" charset="0"/>
                        </a:rPr>
                        <a:t>thông</a:t>
                      </a:r>
                      <a:r>
                        <a:rPr lang="en-US" sz="2300" baseline="0" dirty="0">
                          <a:effectLst/>
                          <a:latin typeface="Times New Roman" panose="02020603050405020304" pitchFamily="18" charset="0"/>
                          <a:cs typeface="Times New Roman" panose="02020603050405020304" pitchFamily="18" charset="0"/>
                        </a:rPr>
                        <a:t> tin</a:t>
                      </a:r>
                      <a:r>
                        <a:rPr lang="en-US" sz="2300" dirty="0">
                          <a:effectLst/>
                          <a:latin typeface="Times New Roman" panose="02020603050405020304" pitchFamily="18" charset="0"/>
                          <a:cs typeface="Times New Roman" panose="02020603050405020304" pitchFamily="18" charset="0"/>
                        </a:rPr>
                        <a:t> </a:t>
                      </a:r>
                      <a:r>
                        <a:rPr lang="en-US" sz="2300" dirty="0" err="1">
                          <a:effectLst/>
                          <a:latin typeface="Times New Roman" panose="02020603050405020304" pitchFamily="18" charset="0"/>
                          <a:cs typeface="Times New Roman" panose="02020603050405020304" pitchFamily="18" charset="0"/>
                        </a:rPr>
                        <a:t>đơn</a:t>
                      </a:r>
                      <a:r>
                        <a:rPr lang="en-US" sz="2300" dirty="0">
                          <a:effectLst/>
                          <a:latin typeface="Times New Roman" panose="02020603050405020304" pitchFamily="18" charset="0"/>
                          <a:cs typeface="Times New Roman" panose="02020603050405020304" pitchFamily="18" charset="0"/>
                        </a:rPr>
                        <a:t> </a:t>
                      </a:r>
                      <a:r>
                        <a:rPr lang="en-US" sz="2300" dirty="0" err="1">
                          <a:effectLst/>
                          <a:latin typeface="Times New Roman" panose="02020603050405020304" pitchFamily="18" charset="0"/>
                          <a:cs typeface="Times New Roman" panose="02020603050405020304" pitchFamily="18" charset="0"/>
                        </a:rPr>
                        <a:t>bán</a:t>
                      </a:r>
                      <a:endParaRPr lang="en-US" sz="2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7948246" cy="589085"/>
          </a:xfrm>
        </p:spPr>
        <p:txBody>
          <a:bodyPr/>
          <a:lstStyle/>
          <a:p>
            <a:r>
              <a:rPr lang="en-US" sz="2800" dirty="0">
                <a:latin typeface="Arial" panose="020B0604020202020204" pitchFamily="34" charset="0"/>
                <a:cs typeface="Arial" panose="020B0604020202020204" pitchFamily="34" charset="0"/>
              </a:rPr>
              <a:t>2. PHÂN TÍCH THIẾT KẾ HỆ THỐNG (</a:t>
            </a:r>
            <a:r>
              <a:rPr lang="en-US" sz="2800" dirty="0" err="1">
                <a:latin typeface="Arial" panose="020B0604020202020204" pitchFamily="34" charset="0"/>
                <a:cs typeface="Arial" panose="020B0604020202020204" pitchFamily="34" charset="0"/>
              </a:rPr>
              <a:t>Tiếp</a:t>
            </a:r>
            <a:r>
              <a:rPr lang="en-US" sz="2800" dirty="0">
                <a:latin typeface="Arial" panose="020B0604020202020204" pitchFamily="34" charset="0"/>
                <a:cs typeface="Arial" panose="020B0604020202020204" pitchFamily="34" charset="0"/>
              </a:rPr>
              <a:t>)</a:t>
            </a:r>
          </a:p>
        </p:txBody>
      </p:sp>
      <p:sp>
        <p:nvSpPr>
          <p:cNvPr id="2" name="Date Placeholder 1"/>
          <p:cNvSpPr>
            <a:spLocks noGrp="1"/>
          </p:cNvSpPr>
          <p:nvPr>
            <p:ph type="dt" sz="half" idx="10"/>
          </p:nvPr>
        </p:nvSpPr>
        <p:spPr/>
        <p:txBody>
          <a:bodyPr/>
          <a:lstStyle/>
          <a:p>
            <a:fld id="{B6426AC4-B00E-4E62-8F8E-32705CCDC943}" type="datetime1">
              <a:rPr lang="en-US" smtClean="0"/>
              <a:t>12/19/2024</a:t>
            </a:fld>
            <a:endParaRPr lang="en-US"/>
          </a:p>
        </p:txBody>
      </p:sp>
      <p:sp>
        <p:nvSpPr>
          <p:cNvPr id="3" name="Slide Number Placeholder 2"/>
          <p:cNvSpPr>
            <a:spLocks noGrp="1"/>
          </p:cNvSpPr>
          <p:nvPr>
            <p:ph type="sldNum" sz="quarter" idx="12"/>
          </p:nvPr>
        </p:nvSpPr>
        <p:spPr/>
        <p:txBody>
          <a:bodyPr/>
          <a:lstStyle/>
          <a:p>
            <a:fld id="{834A3715-FC91-284B-8702-1BAEDE956EBF}" type="slidenum">
              <a:rPr lang="en-US" smtClean="0"/>
              <a:t>5</a:t>
            </a:fld>
            <a:endParaRPr lang="en-US"/>
          </a:p>
        </p:txBody>
      </p:sp>
      <p:sp>
        <p:nvSpPr>
          <p:cNvPr id="6" name="TextBox 5"/>
          <p:cNvSpPr txBox="1"/>
          <p:nvPr/>
        </p:nvSpPr>
        <p:spPr>
          <a:xfrm>
            <a:off x="0" y="466287"/>
            <a:ext cx="9143999" cy="1131079"/>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300" b="1" dirty="0" err="1">
                <a:latin typeface="Times New Roman" panose="02020603050405020304" pitchFamily="18" charset="0"/>
                <a:cs typeface="Times New Roman" panose="02020603050405020304" pitchFamily="18" charset="0"/>
              </a:rPr>
              <a:t>Biểu</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đồ</a:t>
            </a:r>
            <a:r>
              <a:rPr lang="en-US" sz="2300" b="1" dirty="0">
                <a:latin typeface="Times New Roman" panose="02020603050405020304" pitchFamily="18" charset="0"/>
                <a:cs typeface="Times New Roman" panose="02020603050405020304" pitchFamily="18" charset="0"/>
              </a:rPr>
              <a:t> Use Case </a:t>
            </a:r>
            <a:r>
              <a:rPr lang="en-US" sz="2300" b="1" dirty="0" err="1">
                <a:latin typeface="Times New Roman" panose="02020603050405020304" pitchFamily="18" charset="0"/>
                <a:cs typeface="Times New Roman" panose="02020603050405020304" pitchFamily="18" charset="0"/>
              </a:rPr>
              <a:t>tổng</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quát</a:t>
            </a:r>
            <a:endParaRPr lang="en-US" sz="2300" b="1" dirty="0">
              <a:latin typeface="Times New Roman" panose="02020603050405020304" pitchFamily="18" charset="0"/>
              <a:cs typeface="Times New Roman" panose="02020603050405020304" pitchFamily="18" charset="0"/>
            </a:endParaRPr>
          </a:p>
          <a:p>
            <a:pPr>
              <a:lnSpc>
                <a:spcPct val="150000"/>
              </a:lnSpc>
            </a:pPr>
            <a:endParaRPr lang="en-US" sz="2200" dirty="0"/>
          </a:p>
        </p:txBody>
      </p:sp>
      <p:pic>
        <p:nvPicPr>
          <p:cNvPr id="1027" name="Picture 1">
            <a:extLst>
              <a:ext uri="{FF2B5EF4-FFF2-40B4-BE49-F238E27FC236}">
                <a16:creationId xmlns:a16="http://schemas.microsoft.com/office/drawing/2014/main" id="{8BDC42A8-9127-CE9F-A85D-A06FEE9E2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496" y="1405255"/>
            <a:ext cx="8405008" cy="4761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7948246" cy="589085"/>
          </a:xfrm>
        </p:spPr>
        <p:txBody>
          <a:bodyPr/>
          <a:lstStyle/>
          <a:p>
            <a:r>
              <a:rPr lang="en-US" sz="2800" dirty="0">
                <a:latin typeface="Arial" panose="020B0604020202020204" pitchFamily="34" charset="0"/>
                <a:cs typeface="Arial" panose="020B0604020202020204" pitchFamily="34" charset="0"/>
              </a:rPr>
              <a:t>2. PHÂN TÍCH THIẾT KẾ HỆ THỐNG (</a:t>
            </a:r>
            <a:r>
              <a:rPr lang="en-US" sz="2800" dirty="0" err="1">
                <a:latin typeface="Arial" panose="020B0604020202020204" pitchFamily="34" charset="0"/>
                <a:cs typeface="Arial" panose="020B0604020202020204" pitchFamily="34" charset="0"/>
              </a:rPr>
              <a:t>Tiếp</a:t>
            </a:r>
            <a:r>
              <a:rPr lang="en-US" sz="2800" dirty="0">
                <a:latin typeface="Arial" panose="020B0604020202020204" pitchFamily="34" charset="0"/>
                <a:cs typeface="Arial" panose="020B0604020202020204" pitchFamily="34" charset="0"/>
              </a:rPr>
              <a:t>)</a:t>
            </a:r>
          </a:p>
        </p:txBody>
      </p:sp>
      <p:sp>
        <p:nvSpPr>
          <p:cNvPr id="2" name="Date Placeholder 1"/>
          <p:cNvSpPr>
            <a:spLocks noGrp="1"/>
          </p:cNvSpPr>
          <p:nvPr>
            <p:ph type="dt" sz="half" idx="10"/>
          </p:nvPr>
        </p:nvSpPr>
        <p:spPr/>
        <p:txBody>
          <a:bodyPr/>
          <a:lstStyle/>
          <a:p>
            <a:fld id="{B6426AC4-B00E-4E62-8F8E-32705CCDC943}" type="datetime1">
              <a:rPr lang="en-US" smtClean="0"/>
              <a:t>12/19/2024</a:t>
            </a:fld>
            <a:endParaRPr lang="en-US"/>
          </a:p>
        </p:txBody>
      </p:sp>
      <p:sp>
        <p:nvSpPr>
          <p:cNvPr id="3" name="Slide Number Placeholder 2"/>
          <p:cNvSpPr>
            <a:spLocks noGrp="1"/>
          </p:cNvSpPr>
          <p:nvPr>
            <p:ph type="sldNum" sz="quarter" idx="12"/>
          </p:nvPr>
        </p:nvSpPr>
        <p:spPr/>
        <p:txBody>
          <a:bodyPr/>
          <a:lstStyle/>
          <a:p>
            <a:fld id="{834A3715-FC91-284B-8702-1BAEDE956EBF}" type="slidenum">
              <a:rPr lang="en-US" smtClean="0"/>
              <a:t>6</a:t>
            </a:fld>
            <a:endParaRPr lang="en-US"/>
          </a:p>
        </p:txBody>
      </p:sp>
      <p:sp>
        <p:nvSpPr>
          <p:cNvPr id="6" name="TextBox 5"/>
          <p:cNvSpPr txBox="1"/>
          <p:nvPr/>
        </p:nvSpPr>
        <p:spPr>
          <a:xfrm>
            <a:off x="0" y="432262"/>
            <a:ext cx="9143999" cy="1078629"/>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300" b="1" dirty="0" err="1">
                <a:latin typeface="Times New Roman" panose="02020603050405020304" pitchFamily="18" charset="0"/>
                <a:cs typeface="Times New Roman" panose="02020603050405020304" pitchFamily="18" charset="0"/>
              </a:rPr>
              <a:t>Biểu</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đồ</a:t>
            </a:r>
            <a:r>
              <a:rPr lang="en-US" sz="2300" b="1" dirty="0">
                <a:latin typeface="Times New Roman" panose="02020603050405020304" pitchFamily="18" charset="0"/>
                <a:cs typeface="Times New Roman" panose="02020603050405020304" pitchFamily="18" charset="0"/>
              </a:rPr>
              <a:t> Use Case </a:t>
            </a:r>
            <a:r>
              <a:rPr lang="en-US" sz="2300" b="1" dirty="0" err="1">
                <a:latin typeface="Times New Roman" panose="02020603050405020304" pitchFamily="18" charset="0"/>
                <a:cs typeface="Times New Roman" panose="02020603050405020304" pitchFamily="18" charset="0"/>
              </a:rPr>
              <a:t>chức</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năng</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quản</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lý</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thú</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cưng</a:t>
            </a:r>
            <a:endParaRPr lang="en-US" sz="2300" b="1" dirty="0">
              <a:latin typeface="Times New Roman" panose="02020603050405020304" pitchFamily="18" charset="0"/>
              <a:cs typeface="Times New Roman" panose="02020603050405020304" pitchFamily="18" charset="0"/>
            </a:endParaRPr>
          </a:p>
          <a:p>
            <a:pPr>
              <a:lnSpc>
                <a:spcPct val="150000"/>
              </a:lnSpc>
            </a:pPr>
            <a:endParaRPr lang="en-US" sz="2200" dirty="0"/>
          </a:p>
        </p:txBody>
      </p:sp>
      <p:pic>
        <p:nvPicPr>
          <p:cNvPr id="2050" name="Picture 1">
            <a:extLst>
              <a:ext uri="{FF2B5EF4-FFF2-40B4-BE49-F238E27FC236}">
                <a16:creationId xmlns:a16="http://schemas.microsoft.com/office/drawing/2014/main" id="{33B3E015-95ED-7A7B-94A3-66D0DF7E8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972" y="2063653"/>
            <a:ext cx="7966053" cy="3178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7948246" cy="589085"/>
          </a:xfrm>
        </p:spPr>
        <p:txBody>
          <a:bodyPr/>
          <a:lstStyle/>
          <a:p>
            <a:r>
              <a:rPr lang="en-US" sz="2800" dirty="0">
                <a:latin typeface="Arial" panose="020B0604020202020204" pitchFamily="34" charset="0"/>
                <a:cs typeface="Arial" panose="020B0604020202020204" pitchFamily="34" charset="0"/>
              </a:rPr>
              <a:t>2. PHÂN TÍCH THIẾT KẾ HỆ THỐNG (</a:t>
            </a:r>
            <a:r>
              <a:rPr lang="en-US" sz="2800" dirty="0" err="1">
                <a:latin typeface="Arial" panose="020B0604020202020204" pitchFamily="34" charset="0"/>
                <a:cs typeface="Arial" panose="020B0604020202020204" pitchFamily="34" charset="0"/>
              </a:rPr>
              <a:t>Tiếp</a:t>
            </a:r>
            <a:r>
              <a:rPr lang="en-US" sz="2800" dirty="0">
                <a:latin typeface="Arial" panose="020B0604020202020204" pitchFamily="34" charset="0"/>
                <a:cs typeface="Arial" panose="020B0604020202020204" pitchFamily="34" charset="0"/>
              </a:rPr>
              <a:t>)</a:t>
            </a:r>
          </a:p>
        </p:txBody>
      </p:sp>
      <p:sp>
        <p:nvSpPr>
          <p:cNvPr id="2" name="Date Placeholder 1"/>
          <p:cNvSpPr>
            <a:spLocks noGrp="1"/>
          </p:cNvSpPr>
          <p:nvPr>
            <p:ph type="dt" sz="half" idx="10"/>
          </p:nvPr>
        </p:nvSpPr>
        <p:spPr/>
        <p:txBody>
          <a:bodyPr/>
          <a:lstStyle/>
          <a:p>
            <a:fld id="{B6426AC4-B00E-4E62-8F8E-32705CCDC943}" type="datetime1">
              <a:rPr lang="en-US" smtClean="0"/>
              <a:t>12/19/2024</a:t>
            </a:fld>
            <a:endParaRPr lang="en-US"/>
          </a:p>
        </p:txBody>
      </p:sp>
      <p:sp>
        <p:nvSpPr>
          <p:cNvPr id="3" name="Slide Number Placeholder 2"/>
          <p:cNvSpPr>
            <a:spLocks noGrp="1"/>
          </p:cNvSpPr>
          <p:nvPr>
            <p:ph type="sldNum" sz="quarter" idx="12"/>
          </p:nvPr>
        </p:nvSpPr>
        <p:spPr/>
        <p:txBody>
          <a:bodyPr/>
          <a:lstStyle/>
          <a:p>
            <a:fld id="{834A3715-FC91-284B-8702-1BAEDE956EBF}" type="slidenum">
              <a:rPr lang="en-US" smtClean="0"/>
              <a:t>7</a:t>
            </a:fld>
            <a:endParaRPr lang="en-US"/>
          </a:p>
        </p:txBody>
      </p:sp>
      <p:sp>
        <p:nvSpPr>
          <p:cNvPr id="6" name="TextBox 5"/>
          <p:cNvSpPr txBox="1"/>
          <p:nvPr/>
        </p:nvSpPr>
        <p:spPr>
          <a:xfrm>
            <a:off x="0" y="466287"/>
            <a:ext cx="9143999" cy="1131079"/>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300" b="1" dirty="0" err="1">
                <a:latin typeface="Times New Roman" panose="02020603050405020304" pitchFamily="18" charset="0"/>
                <a:cs typeface="Times New Roman" panose="02020603050405020304" pitchFamily="18" charset="0"/>
              </a:rPr>
              <a:t>Biểu</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đồ</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lớp</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tổng</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quát</a:t>
            </a:r>
            <a:endParaRPr lang="en-US" sz="2300" b="1" dirty="0">
              <a:latin typeface="Times New Roman" panose="02020603050405020304" pitchFamily="18" charset="0"/>
              <a:cs typeface="Times New Roman" panose="02020603050405020304" pitchFamily="18" charset="0"/>
            </a:endParaRPr>
          </a:p>
          <a:p>
            <a:pPr>
              <a:lnSpc>
                <a:spcPct val="150000"/>
              </a:lnSpc>
            </a:pPr>
            <a:endParaRPr lang="en-US" sz="2200" dirty="0"/>
          </a:p>
        </p:txBody>
      </p:sp>
      <p:pic>
        <p:nvPicPr>
          <p:cNvPr id="3074" name="Picture 1">
            <a:extLst>
              <a:ext uri="{FF2B5EF4-FFF2-40B4-BE49-F238E27FC236}">
                <a16:creationId xmlns:a16="http://schemas.microsoft.com/office/drawing/2014/main" id="{8F09D408-D52F-9F54-F566-3E29188DE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85" y="1142684"/>
            <a:ext cx="7726215" cy="527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7948246" cy="589085"/>
          </a:xfrm>
        </p:spPr>
        <p:txBody>
          <a:bodyPr/>
          <a:lstStyle/>
          <a:p>
            <a:r>
              <a:rPr lang="en-US" sz="2800" dirty="0">
                <a:latin typeface="Arial" panose="020B0604020202020204" pitchFamily="34" charset="0"/>
                <a:cs typeface="Arial" panose="020B0604020202020204" pitchFamily="34" charset="0"/>
              </a:rPr>
              <a:t>4. THIẾT KẾ GIAO DIỆN</a:t>
            </a:r>
          </a:p>
        </p:txBody>
      </p:sp>
      <p:sp>
        <p:nvSpPr>
          <p:cNvPr id="2" name="Date Placeholder 1"/>
          <p:cNvSpPr>
            <a:spLocks noGrp="1"/>
          </p:cNvSpPr>
          <p:nvPr>
            <p:ph type="dt" sz="half" idx="10"/>
          </p:nvPr>
        </p:nvSpPr>
        <p:spPr/>
        <p:txBody>
          <a:bodyPr/>
          <a:lstStyle/>
          <a:p>
            <a:fld id="{B6426AC4-B00E-4E62-8F8E-32705CCDC943}" type="datetime1">
              <a:rPr lang="en-US" smtClean="0"/>
              <a:t>12/19/2024</a:t>
            </a:fld>
            <a:endParaRPr lang="en-US"/>
          </a:p>
        </p:txBody>
      </p:sp>
      <p:sp>
        <p:nvSpPr>
          <p:cNvPr id="3" name="Slide Number Placeholder 2"/>
          <p:cNvSpPr>
            <a:spLocks noGrp="1"/>
          </p:cNvSpPr>
          <p:nvPr>
            <p:ph type="sldNum" sz="quarter" idx="12"/>
          </p:nvPr>
        </p:nvSpPr>
        <p:spPr/>
        <p:txBody>
          <a:bodyPr/>
          <a:lstStyle/>
          <a:p>
            <a:fld id="{834A3715-FC91-284B-8702-1BAEDE956EBF}" type="slidenum">
              <a:rPr lang="en-US" smtClean="0"/>
              <a:t>8</a:t>
            </a:fld>
            <a:endParaRPr lang="en-US"/>
          </a:p>
        </p:txBody>
      </p:sp>
      <p:sp>
        <p:nvSpPr>
          <p:cNvPr id="7" name="TextBox 6"/>
          <p:cNvSpPr txBox="1"/>
          <p:nvPr/>
        </p:nvSpPr>
        <p:spPr>
          <a:xfrm>
            <a:off x="1" y="597876"/>
            <a:ext cx="9143999" cy="559640"/>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300" b="1" dirty="0" err="1">
                <a:latin typeface="Times New Roman" panose="02020603050405020304" pitchFamily="18" charset="0"/>
                <a:cs typeface="Times New Roman" panose="02020603050405020304" pitchFamily="18" charset="0"/>
              </a:rPr>
              <a:t>Giao</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diện</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chính</a:t>
            </a:r>
            <a:r>
              <a:rPr lang="en-US" sz="2300" b="1" dirty="0">
                <a:latin typeface="Times New Roman" panose="02020603050405020304" pitchFamily="18" charset="0"/>
                <a:cs typeface="Times New Roman" panose="02020603050405020304" pitchFamily="18" charset="0"/>
              </a:rPr>
              <a:t>:</a:t>
            </a:r>
          </a:p>
        </p:txBody>
      </p:sp>
      <p:pic>
        <p:nvPicPr>
          <p:cNvPr id="4098" name="Picture 1">
            <a:extLst>
              <a:ext uri="{FF2B5EF4-FFF2-40B4-BE49-F238E27FC236}">
                <a16:creationId xmlns:a16="http://schemas.microsoft.com/office/drawing/2014/main" id="{26509AA7-CF22-713B-A088-629EAAA78C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50" y="1315403"/>
            <a:ext cx="8625914" cy="466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7948246" cy="589085"/>
          </a:xfrm>
        </p:spPr>
        <p:txBody>
          <a:bodyPr/>
          <a:lstStyle/>
          <a:p>
            <a:r>
              <a:rPr lang="en-US" sz="2800" dirty="0">
                <a:latin typeface="Arial" panose="020B0604020202020204" pitchFamily="34" charset="0"/>
                <a:cs typeface="Arial" panose="020B0604020202020204" pitchFamily="34" charset="0"/>
              </a:rPr>
              <a:t>4. THIẾT KẾ GIAO DIỆN (</a:t>
            </a:r>
            <a:r>
              <a:rPr lang="en-US" sz="2800" dirty="0" err="1">
                <a:latin typeface="Arial" panose="020B0604020202020204" pitchFamily="34" charset="0"/>
                <a:cs typeface="Arial" panose="020B0604020202020204" pitchFamily="34" charset="0"/>
              </a:rPr>
              <a:t>Tiếp</a:t>
            </a:r>
            <a:r>
              <a:rPr lang="en-US" sz="2800" dirty="0">
                <a:latin typeface="Arial" panose="020B0604020202020204" pitchFamily="34" charset="0"/>
                <a:cs typeface="Arial" panose="020B0604020202020204" pitchFamily="34" charset="0"/>
              </a:rPr>
              <a:t>)</a:t>
            </a:r>
          </a:p>
        </p:txBody>
      </p:sp>
      <p:sp>
        <p:nvSpPr>
          <p:cNvPr id="2" name="Date Placeholder 1"/>
          <p:cNvSpPr>
            <a:spLocks noGrp="1"/>
          </p:cNvSpPr>
          <p:nvPr>
            <p:ph type="dt" sz="half" idx="10"/>
          </p:nvPr>
        </p:nvSpPr>
        <p:spPr/>
        <p:txBody>
          <a:bodyPr/>
          <a:lstStyle/>
          <a:p>
            <a:fld id="{B6426AC4-B00E-4E62-8F8E-32705CCDC943}" type="datetime1">
              <a:rPr lang="en-US" smtClean="0"/>
              <a:t>12/19/2024</a:t>
            </a:fld>
            <a:endParaRPr lang="en-US"/>
          </a:p>
        </p:txBody>
      </p:sp>
      <p:sp>
        <p:nvSpPr>
          <p:cNvPr id="3" name="Slide Number Placeholder 2"/>
          <p:cNvSpPr>
            <a:spLocks noGrp="1"/>
          </p:cNvSpPr>
          <p:nvPr>
            <p:ph type="sldNum" sz="quarter" idx="12"/>
          </p:nvPr>
        </p:nvSpPr>
        <p:spPr/>
        <p:txBody>
          <a:bodyPr/>
          <a:lstStyle/>
          <a:p>
            <a:fld id="{834A3715-FC91-284B-8702-1BAEDE956EBF}" type="slidenum">
              <a:rPr lang="en-US" smtClean="0"/>
              <a:t>9</a:t>
            </a:fld>
            <a:endParaRPr lang="en-US"/>
          </a:p>
        </p:txBody>
      </p:sp>
      <p:sp>
        <p:nvSpPr>
          <p:cNvPr id="7" name="TextBox 6"/>
          <p:cNvSpPr txBox="1"/>
          <p:nvPr/>
        </p:nvSpPr>
        <p:spPr>
          <a:xfrm>
            <a:off x="2" y="597876"/>
            <a:ext cx="9143999" cy="559640"/>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US" sz="2300" b="1" dirty="0">
                <a:latin typeface="Times New Roman" panose="02020603050405020304" pitchFamily="18" charset="0"/>
                <a:cs typeface="Times New Roman" panose="02020603050405020304" pitchFamily="18" charset="0"/>
              </a:rPr>
              <a:t>Giao </a:t>
            </a:r>
            <a:r>
              <a:rPr lang="en-US" sz="2300" b="1" dirty="0" err="1">
                <a:latin typeface="Times New Roman" panose="02020603050405020304" pitchFamily="18" charset="0"/>
                <a:cs typeface="Times New Roman" panose="02020603050405020304" pitchFamily="18" charset="0"/>
              </a:rPr>
              <a:t>diện</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trang</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sản</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phẩm</a:t>
            </a:r>
            <a:r>
              <a:rPr lang="en-US" sz="2300" b="1" dirty="0">
                <a:latin typeface="Times New Roman" panose="02020603050405020304" pitchFamily="18" charset="0"/>
                <a:cs typeface="Times New Roman" panose="02020603050405020304" pitchFamily="18" charset="0"/>
              </a:rPr>
              <a:t>:</a:t>
            </a:r>
          </a:p>
        </p:txBody>
      </p:sp>
      <p:pic>
        <p:nvPicPr>
          <p:cNvPr id="5122" name="Picture 1">
            <a:extLst>
              <a:ext uri="{FF2B5EF4-FFF2-40B4-BE49-F238E27FC236}">
                <a16:creationId xmlns:a16="http://schemas.microsoft.com/office/drawing/2014/main" id="{CF300134-56F6-D7E0-62B9-A8C303467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1335723"/>
            <a:ext cx="8142050" cy="440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Slide Bảo vệ đề cương thạc sĩ - Lương Xuân Hồng">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692</Words>
  <Application>Microsoft Office PowerPoint</Application>
  <PresentationFormat>On-screen Show (4:3)</PresentationFormat>
  <Paragraphs>106</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Times New Roman</vt:lpstr>
      <vt:lpstr>Wingdings</vt:lpstr>
      <vt:lpstr>Slide Bảo vệ đề cương thạc sĩ - Lương Xuân Hồng</vt:lpstr>
      <vt:lpstr>PowerPoint Presentation</vt:lpstr>
      <vt:lpstr>CÁC NỘI DUNG CHÍNH</vt:lpstr>
      <vt:lpstr>1. TỔNG QUAN ĐỀ TÀI</vt:lpstr>
      <vt:lpstr>2. PHÂN TÍCH THIẾT KẾ HỆ THỐNG</vt:lpstr>
      <vt:lpstr>2. PHÂN TÍCH THIẾT KẾ HỆ THỐNG (Tiếp)</vt:lpstr>
      <vt:lpstr>2. PHÂN TÍCH THIẾT KẾ HỆ THỐNG (Tiếp)</vt:lpstr>
      <vt:lpstr>2. PHÂN TÍCH THIẾT KẾ HỆ THỐNG (Tiếp)</vt:lpstr>
      <vt:lpstr>4. THIẾT KẾ GIAO DIỆN</vt:lpstr>
      <vt:lpstr>4. THIẾT KẾ GIAO DIỆN (Tiếp)</vt:lpstr>
      <vt:lpstr>4. THIẾT KẾ GIAO DIỆN (Tiếp)</vt:lpstr>
      <vt:lpstr>4. THIẾT KẾ GIAO DIỆN (Tiếp)</vt:lpstr>
      <vt:lpstr>4. THIẾT KẾ GIAO DIỆN (Tiếp)</vt:lpstr>
      <vt:lpstr>4. THIẾT KẾ GIAO DIỆN (Tiếp)</vt:lpstr>
      <vt:lpstr>4. THIẾT KẾ GIAO DIỆN (Tiếp)</vt:lpstr>
      <vt:lpstr>4. THIẾT KẾ GIAO DIỆN (Tiếp)</vt:lpstr>
      <vt:lpstr>5. DEMO CHƯƠNG TRÌNH</vt:lpstr>
      <vt:lpstr>6. 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SONGNGOC</dc:creator>
  <cp:lastModifiedBy>Phương Linh Nguyễn</cp:lastModifiedBy>
  <cp:revision>155</cp:revision>
  <dcterms:created xsi:type="dcterms:W3CDTF">2021-05-24T03:25:00Z</dcterms:created>
  <dcterms:modified xsi:type="dcterms:W3CDTF">2024-12-19T03:06:01Z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1650BABB0B8A481799C0563C56BEC3D2_13</vt:lpwstr>
  </property>
  <property fmtid="{D5CDD505-2E9C-101B-9397-08002B2CF9AE}" pid="3" name="KSOProductBuildVer">
    <vt:lpwstr>1033-12.2.0.19307</vt:lpwstr>
  </property>
</Properties>
</file>